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56" r:id="rId2"/>
    <p:sldId id="257" r:id="rId3"/>
    <p:sldId id="258" r:id="rId4"/>
    <p:sldId id="261" r:id="rId5"/>
    <p:sldId id="264" r:id="rId6"/>
    <p:sldId id="265" r:id="rId7"/>
    <p:sldId id="267" r:id="rId8"/>
    <p:sldId id="268" r:id="rId9"/>
    <p:sldId id="269" r:id="rId10"/>
    <p:sldId id="270" r:id="rId11"/>
    <p:sldId id="272" r:id="rId12"/>
    <p:sldId id="273" r:id="rId13"/>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gyo8wwa107ZMGaQJSJFiUSCAe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713" autoAdjust="0"/>
  </p:normalViewPr>
  <p:slideViewPr>
    <p:cSldViewPr snapToGrid="0">
      <p:cViewPr varScale="1">
        <p:scale>
          <a:sx n="79" d="100"/>
          <a:sy n="79" d="100"/>
        </p:scale>
        <p:origin x="17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23" Type="http://customschemas.google.com/relationships/presentationmetadata" Target="metadata"/><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6434"/>
          </a:xfrm>
          <a:prstGeom prst="rect">
            <a:avLst/>
          </a:prstGeom>
          <a:noFill/>
          <a:ln>
            <a:noFill/>
          </a:ln>
        </p:spPr>
        <p:txBody>
          <a:bodyPr spcFirstLastPara="1" wrap="square" lIns="93100" tIns="46550" rIns="93100" bIns="465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9" y="1"/>
            <a:ext cx="3037840" cy="466434"/>
          </a:xfrm>
          <a:prstGeom prst="rect">
            <a:avLst/>
          </a:prstGeom>
          <a:noFill/>
          <a:ln>
            <a:noFill/>
          </a:ln>
        </p:spPr>
        <p:txBody>
          <a:bodyPr spcFirstLastPara="1" wrap="square" lIns="93100" tIns="46550" rIns="93100" bIns="465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6"/>
            <a:ext cx="5608320" cy="3660458"/>
          </a:xfrm>
          <a:prstGeom prst="rect">
            <a:avLst/>
          </a:prstGeom>
          <a:noFill/>
          <a:ln>
            <a:noFill/>
          </a:ln>
        </p:spPr>
        <p:txBody>
          <a:bodyPr spcFirstLastPara="1" wrap="square" lIns="93100" tIns="46550" rIns="93100" bIns="465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70"/>
            <a:ext cx="3037840" cy="466433"/>
          </a:xfrm>
          <a:prstGeom prst="rect">
            <a:avLst/>
          </a:prstGeom>
          <a:noFill/>
          <a:ln>
            <a:noFill/>
          </a:ln>
        </p:spPr>
        <p:txBody>
          <a:bodyPr spcFirstLastPara="1" wrap="square" lIns="93100" tIns="46550" rIns="93100" bIns="465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9" y="8829970"/>
            <a:ext cx="3037840" cy="466433"/>
          </a:xfrm>
          <a:prstGeom prst="rect">
            <a:avLst/>
          </a:prstGeom>
          <a:noFill/>
          <a:ln>
            <a:noFill/>
          </a:ln>
        </p:spPr>
        <p:txBody>
          <a:bodyPr spcFirstLastPara="1" wrap="square" lIns="93100" tIns="46550" rIns="93100" bIns="465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notes"/>
          <p:cNvSpPr txBox="1">
            <a:spLocks noGrp="1"/>
          </p:cNvSpPr>
          <p:nvPr>
            <p:ph type="body" idx="1"/>
          </p:nvPr>
        </p:nvSpPr>
        <p:spPr>
          <a:xfrm>
            <a:off x="701040" y="4473896"/>
            <a:ext cx="5608320" cy="3660458"/>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b="1"/>
              <a:t>*Introduce yourself, identify PRN and your project, handout Study Guide, Legal References, and SOP handouts.</a:t>
            </a:r>
            <a:endParaRPr/>
          </a:p>
          <a:p>
            <a:pPr marL="0" lvl="0" indent="0" algn="l" rtl="0">
              <a:lnSpc>
                <a:spcPct val="100000"/>
              </a:lnSpc>
              <a:spcBef>
                <a:spcPts val="0"/>
              </a:spcBef>
              <a:spcAft>
                <a:spcPts val="0"/>
              </a:spcAft>
              <a:buSzPts val="1400"/>
              <a:buNone/>
            </a:pPr>
            <a:r>
              <a:rPr lang="en-US" b="1"/>
              <a:t>Refer to Study Guide, Section 1</a:t>
            </a:r>
            <a:endParaRPr/>
          </a:p>
          <a:p>
            <a:pPr marL="171450" lvl="0" indent="-171450" algn="l" rtl="0">
              <a:lnSpc>
                <a:spcPct val="100000"/>
              </a:lnSpc>
              <a:spcBef>
                <a:spcPts val="0"/>
              </a:spcBef>
              <a:spcAft>
                <a:spcPts val="0"/>
              </a:spcAft>
              <a:buSzPts val="1400"/>
              <a:buFont typeface="Arial"/>
              <a:buChar char="•"/>
            </a:pPr>
            <a:r>
              <a:rPr lang="en-US"/>
              <a:t> The intent of this workshop is to provide you with IDEA requirements in respect to the time when a student with a disability prepares to leave high school to go out in the world as a young adult.</a:t>
            </a:r>
            <a:endParaRPr/>
          </a:p>
          <a:p>
            <a:pPr marL="171450" lvl="0" indent="-171450" algn="l" rtl="0">
              <a:lnSpc>
                <a:spcPct val="100000"/>
              </a:lnSpc>
              <a:spcBef>
                <a:spcPts val="0"/>
              </a:spcBef>
              <a:spcAft>
                <a:spcPts val="0"/>
              </a:spcAft>
              <a:buSzPts val="1400"/>
              <a:buFont typeface="Arial"/>
              <a:buChar char="•"/>
            </a:pPr>
            <a:r>
              <a:rPr lang="en-US"/>
              <a:t> We will cover important aspects of transition planning.</a:t>
            </a:r>
            <a:endParaRPr/>
          </a:p>
          <a:p>
            <a:pPr marL="171450" lvl="0" indent="-171450" algn="l" rtl="0">
              <a:lnSpc>
                <a:spcPct val="100000"/>
              </a:lnSpc>
              <a:spcBef>
                <a:spcPts val="0"/>
              </a:spcBef>
              <a:spcAft>
                <a:spcPts val="0"/>
              </a:spcAft>
              <a:buSzPts val="1400"/>
              <a:buFont typeface="Arial"/>
              <a:buChar char="•"/>
            </a:pPr>
            <a:r>
              <a:rPr lang="en-US"/>
              <a:t> We will discuss what IDEA (Individuals with Disabilities Education Act) requires with respect to transition services; what information a typical transition plan contains; how transition plans are developed and by whom; and resources for more information on transition.</a:t>
            </a:r>
            <a:endParaRPr/>
          </a:p>
          <a:p>
            <a:pPr marL="0" lvl="0" indent="0" algn="l" rtl="0">
              <a:lnSpc>
                <a:spcPct val="100000"/>
              </a:lnSpc>
              <a:spcBef>
                <a:spcPts val="0"/>
              </a:spcBef>
              <a:spcAft>
                <a:spcPts val="0"/>
              </a:spcAft>
              <a:buSzPts val="1400"/>
              <a:buNone/>
            </a:pPr>
            <a:endParaRPr/>
          </a:p>
        </p:txBody>
      </p:sp>
      <p:sp>
        <p:nvSpPr>
          <p:cNvPr id="324" name="Google Shape;324;p1:notes"/>
          <p:cNvSpPr txBox="1">
            <a:spLocks noGrp="1"/>
          </p:cNvSpPr>
          <p:nvPr>
            <p:ph type="sldNum" idx="12"/>
          </p:nvPr>
        </p:nvSpPr>
        <p:spPr>
          <a:xfrm>
            <a:off x="3970939" y="8829970"/>
            <a:ext cx="3037840" cy="466433"/>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63:notes"/>
          <p:cNvSpPr txBox="1">
            <a:spLocks noGrp="1"/>
          </p:cNvSpPr>
          <p:nvPr>
            <p:ph type="body" idx="1"/>
          </p:nvPr>
        </p:nvSpPr>
        <p:spPr>
          <a:xfrm>
            <a:off x="701040" y="4473896"/>
            <a:ext cx="5608320" cy="3660458"/>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Font typeface="Arial"/>
              <a:buChar char="•"/>
            </a:pPr>
            <a:r>
              <a:rPr lang="en-US"/>
              <a:t> When a child has a disability, it is especially important to plan ahead for that transition, in fact IDEA requires it.</a:t>
            </a:r>
            <a:endParaRPr/>
          </a:p>
          <a:p>
            <a:pPr marL="0" lvl="0" indent="0" algn="l" rtl="0">
              <a:lnSpc>
                <a:spcPct val="100000"/>
              </a:lnSpc>
              <a:spcBef>
                <a:spcPts val="0"/>
              </a:spcBef>
              <a:spcAft>
                <a:spcPts val="0"/>
              </a:spcAft>
              <a:buSzPts val="1400"/>
              <a:buFont typeface="Arial"/>
              <a:buChar char="•"/>
            </a:pPr>
            <a:r>
              <a:rPr lang="en-US"/>
              <a:t> The ARD committee includes the school, student, parents, and others.</a:t>
            </a:r>
            <a:endParaRPr/>
          </a:p>
          <a:p>
            <a:pPr marL="0" lvl="0" indent="0" algn="l" rtl="0">
              <a:lnSpc>
                <a:spcPct val="100000"/>
              </a:lnSpc>
              <a:spcBef>
                <a:spcPts val="0"/>
              </a:spcBef>
              <a:spcAft>
                <a:spcPts val="0"/>
              </a:spcAft>
              <a:buSzPts val="1400"/>
              <a:buFont typeface="Arial"/>
              <a:buChar char="•"/>
            </a:pPr>
            <a:r>
              <a:rPr lang="en-US"/>
              <a:t> During transition planning never aim too low, remember – anything is possible!</a:t>
            </a:r>
            <a:endParaRPr/>
          </a:p>
          <a:p>
            <a:pPr marL="0" lvl="0" indent="0" algn="l" rtl="0">
              <a:lnSpc>
                <a:spcPct val="100000"/>
              </a:lnSpc>
              <a:spcBef>
                <a:spcPts val="0"/>
              </a:spcBef>
              <a:spcAft>
                <a:spcPts val="0"/>
              </a:spcAft>
              <a:buSzPts val="1400"/>
              <a:buNone/>
            </a:pPr>
            <a:endParaRPr/>
          </a:p>
        </p:txBody>
      </p:sp>
      <p:sp>
        <p:nvSpPr>
          <p:cNvPr id="491" name="Google Shape;491;p63:notes"/>
          <p:cNvSpPr txBox="1">
            <a:spLocks noGrp="1"/>
          </p:cNvSpPr>
          <p:nvPr>
            <p:ph type="sldNum" idx="12"/>
          </p:nvPr>
        </p:nvSpPr>
        <p:spPr>
          <a:xfrm>
            <a:off x="3970939" y="8829970"/>
            <a:ext cx="3037840" cy="466433"/>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22:notes"/>
          <p:cNvSpPr txBox="1">
            <a:spLocks noGrp="1"/>
          </p:cNvSpPr>
          <p:nvPr>
            <p:ph type="body" idx="1"/>
          </p:nvPr>
        </p:nvSpPr>
        <p:spPr>
          <a:xfrm>
            <a:off x="701040" y="4473896"/>
            <a:ext cx="5608320" cy="3660458"/>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511" name="Google Shape;511;p22:notes"/>
          <p:cNvSpPr txBox="1">
            <a:spLocks noGrp="1"/>
          </p:cNvSpPr>
          <p:nvPr>
            <p:ph type="sldNum" idx="12"/>
          </p:nvPr>
        </p:nvSpPr>
        <p:spPr>
          <a:xfrm>
            <a:off x="3970939" y="8829970"/>
            <a:ext cx="3037840" cy="466433"/>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23:notes"/>
          <p:cNvSpPr txBox="1">
            <a:spLocks noGrp="1"/>
          </p:cNvSpPr>
          <p:nvPr>
            <p:ph type="body" idx="1"/>
          </p:nvPr>
        </p:nvSpPr>
        <p:spPr>
          <a:xfrm>
            <a:off x="701040" y="4473896"/>
            <a:ext cx="5608320" cy="3660458"/>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b="1"/>
              <a:t>*Thank you! You have been a wonderful audience. (Say whatever you normally say to end the workshop.)</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*Good time to mention other workshops that are available/scheduled and hand out newsletters.</a:t>
            </a:r>
            <a:endParaRPr b="1"/>
          </a:p>
        </p:txBody>
      </p:sp>
      <p:sp>
        <p:nvSpPr>
          <p:cNvPr id="521" name="Google Shape;521;p23:notes"/>
          <p:cNvSpPr txBox="1">
            <a:spLocks noGrp="1"/>
          </p:cNvSpPr>
          <p:nvPr>
            <p:ph type="sldNum" idx="12"/>
          </p:nvPr>
        </p:nvSpPr>
        <p:spPr>
          <a:xfrm>
            <a:off x="3970939" y="8829970"/>
            <a:ext cx="3037840" cy="466433"/>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55:notes"/>
          <p:cNvSpPr txBox="1">
            <a:spLocks noGrp="1"/>
          </p:cNvSpPr>
          <p:nvPr>
            <p:ph type="body" idx="1"/>
          </p:nvPr>
        </p:nvSpPr>
        <p:spPr>
          <a:xfrm>
            <a:off x="701040" y="4473896"/>
            <a:ext cx="5608320" cy="3660458"/>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b="1" dirty="0"/>
              <a:t>Refer to Study Guide, Section 2; Legal Reference Section 1</a:t>
            </a:r>
            <a:endParaRPr dirty="0"/>
          </a:p>
          <a:p>
            <a:pPr marL="171450" lvl="0" indent="-171450" algn="l" rtl="0">
              <a:lnSpc>
                <a:spcPct val="100000"/>
              </a:lnSpc>
              <a:spcBef>
                <a:spcPts val="0"/>
              </a:spcBef>
              <a:spcAft>
                <a:spcPts val="0"/>
              </a:spcAft>
              <a:buSzPts val="1400"/>
              <a:buFont typeface="Arial"/>
              <a:buChar char="•"/>
            </a:pPr>
            <a:r>
              <a:rPr lang="en-US" dirty="0"/>
              <a:t> Preparing a child with a disability to perform functionally across a wide spectrum of areas and activities may involve considerable planning and attention, coordinated services.  </a:t>
            </a:r>
            <a:endParaRPr dirty="0"/>
          </a:p>
          <a:p>
            <a:pPr marL="171450" lvl="0" indent="-171450" algn="l" rtl="0">
              <a:lnSpc>
                <a:spcPct val="100000"/>
              </a:lnSpc>
              <a:spcBef>
                <a:spcPts val="0"/>
              </a:spcBef>
              <a:spcAft>
                <a:spcPts val="0"/>
              </a:spcAft>
              <a:buSzPts val="1400"/>
              <a:buFont typeface="Arial"/>
              <a:buChar char="•"/>
            </a:pPr>
            <a:r>
              <a:rPr lang="en-US" dirty="0"/>
              <a:t> Adulthood involves a wide range of skills areas and activities. </a:t>
            </a:r>
            <a:endParaRPr dirty="0"/>
          </a:p>
          <a:p>
            <a:pPr marL="0" lvl="0" indent="0" algn="l" rtl="0">
              <a:lnSpc>
                <a:spcPct val="100000"/>
              </a:lnSpc>
              <a:spcBef>
                <a:spcPts val="0"/>
              </a:spcBef>
              <a:spcAft>
                <a:spcPts val="0"/>
              </a:spcAft>
              <a:buSzPts val="1400"/>
              <a:buNone/>
            </a:pPr>
            <a:endParaRPr dirty="0"/>
          </a:p>
        </p:txBody>
      </p:sp>
      <p:sp>
        <p:nvSpPr>
          <p:cNvPr id="335" name="Google Shape;335;p55:notes"/>
          <p:cNvSpPr txBox="1">
            <a:spLocks noGrp="1"/>
          </p:cNvSpPr>
          <p:nvPr>
            <p:ph type="sldNum" idx="12"/>
          </p:nvPr>
        </p:nvSpPr>
        <p:spPr>
          <a:xfrm>
            <a:off x="3970939" y="8829970"/>
            <a:ext cx="3037840" cy="466433"/>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notes"/>
          <p:cNvSpPr txBox="1">
            <a:spLocks noGrp="1"/>
          </p:cNvSpPr>
          <p:nvPr>
            <p:ph type="body" idx="1"/>
          </p:nvPr>
        </p:nvSpPr>
        <p:spPr>
          <a:xfrm>
            <a:off x="701040" y="4473896"/>
            <a:ext cx="5608320" cy="3660458"/>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Font typeface="Arial"/>
              <a:buNone/>
            </a:pPr>
            <a:r>
              <a:rPr lang="en-US" b="1"/>
              <a:t>Refer to Study Guide, Section 3; Legal Reference, Section 2</a:t>
            </a:r>
            <a:endParaRPr/>
          </a:p>
          <a:p>
            <a:pPr marL="171450" lvl="0" indent="-171450" algn="l" rtl="0">
              <a:lnSpc>
                <a:spcPct val="100000"/>
              </a:lnSpc>
              <a:spcBef>
                <a:spcPts val="0"/>
              </a:spcBef>
              <a:spcAft>
                <a:spcPts val="0"/>
              </a:spcAft>
              <a:buSzPts val="1400"/>
              <a:buFont typeface="Arial"/>
              <a:buChar char="•"/>
            </a:pPr>
            <a:r>
              <a:rPr lang="en-US"/>
              <a:t>Student involvement in planning their own transitions into adulthood just makes sense.</a:t>
            </a:r>
            <a:endParaRPr/>
          </a:p>
        </p:txBody>
      </p:sp>
      <p:sp>
        <p:nvSpPr>
          <p:cNvPr id="345" name="Google Shape;345;p2:notes"/>
          <p:cNvSpPr txBox="1">
            <a:spLocks noGrp="1"/>
          </p:cNvSpPr>
          <p:nvPr>
            <p:ph type="sldNum" idx="12"/>
          </p:nvPr>
        </p:nvSpPr>
        <p:spPr>
          <a:xfrm>
            <a:off x="3970939" y="8829970"/>
            <a:ext cx="3037840" cy="466433"/>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56:notes"/>
          <p:cNvSpPr txBox="1">
            <a:spLocks noGrp="1"/>
          </p:cNvSpPr>
          <p:nvPr>
            <p:ph type="body" idx="1"/>
          </p:nvPr>
        </p:nvSpPr>
        <p:spPr>
          <a:xfrm>
            <a:off x="701040" y="4473896"/>
            <a:ext cx="5608320" cy="3660458"/>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b="1"/>
              <a:t>Refer to Study Guide, Section 5; Legal Reference, Section 4</a:t>
            </a:r>
            <a:endParaRPr/>
          </a:p>
          <a:p>
            <a:pPr marL="0" lvl="0" indent="0" algn="l" rtl="0">
              <a:lnSpc>
                <a:spcPct val="100000"/>
              </a:lnSpc>
              <a:spcBef>
                <a:spcPts val="0"/>
              </a:spcBef>
              <a:spcAft>
                <a:spcPts val="0"/>
              </a:spcAft>
              <a:buSzPts val="1400"/>
              <a:buFont typeface="Arial"/>
              <a:buChar char="•"/>
            </a:pPr>
            <a:r>
              <a:rPr lang="en-US"/>
              <a:t>Breaking the provisions of 300.320(b) into their component parts is a useful way to see what needs to be included, transition-wise, in the student’s IEP.</a:t>
            </a:r>
            <a:endParaRPr/>
          </a:p>
          <a:p>
            <a:pPr marL="0" lvl="0" indent="0" algn="l" rtl="0">
              <a:lnSpc>
                <a:spcPct val="100000"/>
              </a:lnSpc>
              <a:spcBef>
                <a:spcPts val="0"/>
              </a:spcBef>
              <a:spcAft>
                <a:spcPts val="0"/>
              </a:spcAft>
              <a:buSzPts val="1400"/>
              <a:buFont typeface="Arial"/>
              <a:buChar char="•"/>
            </a:pPr>
            <a:r>
              <a:rPr lang="en-US"/>
              <a:t>Corresponding IEP goals will reasonably enable the child to meet the postsecondary goals.</a:t>
            </a:r>
            <a:endParaRPr/>
          </a:p>
        </p:txBody>
      </p:sp>
      <p:sp>
        <p:nvSpPr>
          <p:cNvPr id="376" name="Google Shape;376;p56:notes"/>
          <p:cNvSpPr txBox="1">
            <a:spLocks noGrp="1"/>
          </p:cNvSpPr>
          <p:nvPr>
            <p:ph type="sldNum" idx="12"/>
          </p:nvPr>
        </p:nvSpPr>
        <p:spPr>
          <a:xfrm>
            <a:off x="3970939" y="8829970"/>
            <a:ext cx="3037840" cy="466433"/>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58:notes"/>
          <p:cNvSpPr txBox="1">
            <a:spLocks noGrp="1"/>
          </p:cNvSpPr>
          <p:nvPr>
            <p:ph type="body" idx="1"/>
          </p:nvPr>
        </p:nvSpPr>
        <p:spPr>
          <a:xfrm>
            <a:off x="701040" y="4473896"/>
            <a:ext cx="5608320" cy="3660458"/>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b="1"/>
              <a:t>Refer to Study Guide, Section 7; Legal Reference, Section 5</a:t>
            </a:r>
            <a:endParaRPr/>
          </a:p>
          <a:p>
            <a:pPr marL="0" lvl="0" indent="0" algn="l" rtl="0">
              <a:lnSpc>
                <a:spcPct val="100000"/>
              </a:lnSpc>
              <a:spcBef>
                <a:spcPts val="0"/>
              </a:spcBef>
              <a:spcAft>
                <a:spcPts val="0"/>
              </a:spcAft>
              <a:buSzPts val="1400"/>
              <a:buFont typeface="Arial"/>
              <a:buChar char="•"/>
            </a:pPr>
            <a:r>
              <a:rPr lang="en-US"/>
              <a:t>In addition to the regular ARD committee, when transition is going to be discussed, representatives of outside agencies may be invited, especially those who are well informed about resources and adult services in the community.</a:t>
            </a:r>
            <a:endParaRPr/>
          </a:p>
        </p:txBody>
      </p:sp>
      <p:sp>
        <p:nvSpPr>
          <p:cNvPr id="422" name="Google Shape;422;p58:notes"/>
          <p:cNvSpPr txBox="1">
            <a:spLocks noGrp="1"/>
          </p:cNvSpPr>
          <p:nvPr>
            <p:ph type="sldNum" idx="12"/>
          </p:nvPr>
        </p:nvSpPr>
        <p:spPr>
          <a:xfrm>
            <a:off x="3970939" y="8829970"/>
            <a:ext cx="3037840" cy="466433"/>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59:notes"/>
          <p:cNvSpPr txBox="1">
            <a:spLocks noGrp="1"/>
          </p:cNvSpPr>
          <p:nvPr>
            <p:ph type="body" idx="1"/>
          </p:nvPr>
        </p:nvSpPr>
        <p:spPr>
          <a:xfrm>
            <a:off x="701040" y="4473896"/>
            <a:ext cx="5608320" cy="3660458"/>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b="1"/>
              <a:t>Refer to Study Guide, Section 8</a:t>
            </a:r>
            <a:endParaRPr/>
          </a:p>
          <a:p>
            <a:pPr marL="0" lvl="0" indent="0" algn="l" rtl="0">
              <a:lnSpc>
                <a:spcPct val="100000"/>
              </a:lnSpc>
              <a:spcBef>
                <a:spcPts val="0"/>
              </a:spcBef>
              <a:spcAft>
                <a:spcPts val="0"/>
              </a:spcAft>
              <a:buSzPts val="1400"/>
              <a:buFont typeface="Calibri"/>
              <a:buChar char="•"/>
            </a:pPr>
            <a:r>
              <a:rPr lang="en-US"/>
              <a:t> As part of a student’s transition planning for life after high school, the student and the other members of his or her ARD committee will probably consider the possibility of more education or training.</a:t>
            </a:r>
            <a:endParaRPr/>
          </a:p>
          <a:p>
            <a:pPr marL="0" lvl="0" indent="0" algn="l" rtl="0">
              <a:lnSpc>
                <a:spcPct val="100000"/>
              </a:lnSpc>
              <a:spcBef>
                <a:spcPts val="0"/>
              </a:spcBef>
              <a:spcAft>
                <a:spcPts val="0"/>
              </a:spcAft>
              <a:buSzPts val="1400"/>
              <a:buFont typeface="Calibri"/>
              <a:buChar char="•"/>
            </a:pPr>
            <a:r>
              <a:rPr lang="en-US"/>
              <a:t> There are many organizations and resources that can help team members tackle the education/training question during transition planning.</a:t>
            </a:r>
            <a:endParaRPr/>
          </a:p>
          <a:p>
            <a:pPr marL="0" lvl="0" indent="0" algn="l" rtl="0">
              <a:lnSpc>
                <a:spcPct val="100000"/>
              </a:lnSpc>
              <a:spcBef>
                <a:spcPts val="0"/>
              </a:spcBef>
              <a:spcAft>
                <a:spcPts val="0"/>
              </a:spcAft>
              <a:buSzPts val="1400"/>
              <a:buNone/>
            </a:pPr>
            <a:endParaRPr/>
          </a:p>
        </p:txBody>
      </p:sp>
      <p:sp>
        <p:nvSpPr>
          <p:cNvPr id="441" name="Google Shape;441;p59:notes"/>
          <p:cNvSpPr txBox="1">
            <a:spLocks noGrp="1"/>
          </p:cNvSpPr>
          <p:nvPr>
            <p:ph type="sldNum" idx="12"/>
          </p:nvPr>
        </p:nvSpPr>
        <p:spPr>
          <a:xfrm>
            <a:off x="3970939" y="8829970"/>
            <a:ext cx="3037840" cy="466433"/>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60:notes"/>
          <p:cNvSpPr txBox="1">
            <a:spLocks noGrp="1"/>
          </p:cNvSpPr>
          <p:nvPr>
            <p:ph type="body" idx="1"/>
          </p:nvPr>
        </p:nvSpPr>
        <p:spPr>
          <a:xfrm>
            <a:off x="701040" y="4473896"/>
            <a:ext cx="5608320" cy="3660458"/>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b="1"/>
              <a:t>Refer to Study Guide, Section 9</a:t>
            </a:r>
            <a:endParaRPr/>
          </a:p>
          <a:p>
            <a:pPr marL="0" lvl="0" indent="0" algn="l" rtl="0">
              <a:lnSpc>
                <a:spcPct val="100000"/>
              </a:lnSpc>
              <a:spcBef>
                <a:spcPts val="0"/>
              </a:spcBef>
              <a:spcAft>
                <a:spcPts val="0"/>
              </a:spcAft>
              <a:buSzPts val="1400"/>
              <a:buFont typeface="Arial"/>
              <a:buChar char="•"/>
            </a:pPr>
            <a:r>
              <a:rPr lang="en-US"/>
              <a:t>There are many possibilities when you think about having a job.</a:t>
            </a:r>
            <a:endParaRPr/>
          </a:p>
          <a:p>
            <a:pPr marL="0" lvl="0" indent="0" algn="l" rtl="0">
              <a:lnSpc>
                <a:spcPct val="100000"/>
              </a:lnSpc>
              <a:spcBef>
                <a:spcPts val="0"/>
              </a:spcBef>
              <a:spcAft>
                <a:spcPts val="0"/>
              </a:spcAft>
              <a:buSzPts val="1400"/>
              <a:buFont typeface="Arial"/>
              <a:buChar char="•"/>
            </a:pPr>
            <a:r>
              <a:rPr lang="en-US"/>
              <a:t>It is important for students to identify what types of jobs are suited to their interests, needs, and preferences.</a:t>
            </a:r>
            <a:endParaRPr/>
          </a:p>
          <a:p>
            <a:pPr marL="0" lvl="0" indent="0" algn="l" rtl="0">
              <a:lnSpc>
                <a:spcPct val="100000"/>
              </a:lnSpc>
              <a:spcBef>
                <a:spcPts val="0"/>
              </a:spcBef>
              <a:spcAft>
                <a:spcPts val="0"/>
              </a:spcAft>
              <a:buSzPts val="1400"/>
              <a:buFont typeface="Arial"/>
              <a:buChar char="•"/>
            </a:pPr>
            <a:r>
              <a:rPr lang="en-US"/>
              <a:t>Look for natural supports, or someone already working at the site.</a:t>
            </a:r>
            <a:endParaRPr/>
          </a:p>
        </p:txBody>
      </p:sp>
      <p:sp>
        <p:nvSpPr>
          <p:cNvPr id="463" name="Google Shape;463;p60:notes"/>
          <p:cNvSpPr txBox="1">
            <a:spLocks noGrp="1"/>
          </p:cNvSpPr>
          <p:nvPr>
            <p:ph type="sldNum" idx="12"/>
          </p:nvPr>
        </p:nvSpPr>
        <p:spPr>
          <a:xfrm>
            <a:off x="3970939" y="8829970"/>
            <a:ext cx="3037840" cy="466433"/>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61:notes"/>
          <p:cNvSpPr txBox="1">
            <a:spLocks noGrp="1"/>
          </p:cNvSpPr>
          <p:nvPr>
            <p:ph type="body" idx="1"/>
          </p:nvPr>
        </p:nvSpPr>
        <p:spPr>
          <a:xfrm>
            <a:off x="701040" y="4473896"/>
            <a:ext cx="5608320" cy="3660458"/>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b="1" dirty="0"/>
              <a:t>Refer to Study Guide, Section 10</a:t>
            </a:r>
            <a:endParaRPr dirty="0"/>
          </a:p>
          <a:p>
            <a:pPr marL="0" lvl="0" indent="0" algn="l" rtl="0">
              <a:lnSpc>
                <a:spcPct val="100000"/>
              </a:lnSpc>
              <a:spcBef>
                <a:spcPts val="0"/>
              </a:spcBef>
              <a:spcAft>
                <a:spcPts val="0"/>
              </a:spcAft>
              <a:buSzPts val="1400"/>
              <a:buFont typeface="Arial"/>
              <a:buChar char="•"/>
            </a:pPr>
            <a:r>
              <a:rPr lang="en-US" dirty="0">
                <a:latin typeface="Times New Roman"/>
                <a:ea typeface="Times New Roman"/>
                <a:cs typeface="Times New Roman"/>
                <a:sym typeface="Times New Roman"/>
              </a:rPr>
              <a:t>We all want to be ourselves and at the helm of our own lives.</a:t>
            </a:r>
            <a:endParaRPr dirty="0"/>
          </a:p>
          <a:p>
            <a:pPr marL="0" lvl="0" indent="0" algn="l" rtl="0">
              <a:lnSpc>
                <a:spcPct val="100000"/>
              </a:lnSpc>
              <a:spcBef>
                <a:spcPts val="0"/>
              </a:spcBef>
              <a:spcAft>
                <a:spcPts val="0"/>
              </a:spcAft>
              <a:buSzPts val="1400"/>
              <a:buFont typeface="Arial"/>
              <a:buChar char="•"/>
            </a:pPr>
            <a:r>
              <a:rPr lang="en-US" dirty="0"/>
              <a:t>It is important to understand that not all students with disabilities will need an in-depth investigation of, and preparation for, independent living after high school.</a:t>
            </a:r>
            <a:endParaRPr dirty="0"/>
          </a:p>
          <a:p>
            <a:pPr marL="0" lvl="0" indent="0" algn="l" rtl="0">
              <a:lnSpc>
                <a:spcPct val="100000"/>
              </a:lnSpc>
              <a:spcBef>
                <a:spcPts val="0"/>
              </a:spcBef>
              <a:spcAft>
                <a:spcPts val="0"/>
              </a:spcAft>
              <a:buSzPts val="1400"/>
              <a:buFont typeface="Arial"/>
              <a:buChar char="•"/>
            </a:pPr>
            <a:r>
              <a:rPr lang="en-US" dirty="0"/>
              <a:t>There </a:t>
            </a:r>
            <a:r>
              <a:rPr lang="en-US"/>
              <a:t>are several organizations </a:t>
            </a:r>
            <a:r>
              <a:rPr lang="en-US" dirty="0"/>
              <a:t>also interested in independent living, the participation of individuals with disabilities in community life, and the self-determination to live life as fully and inclusively as possible.</a:t>
            </a:r>
            <a:endParaRPr dirty="0"/>
          </a:p>
        </p:txBody>
      </p:sp>
      <p:sp>
        <p:nvSpPr>
          <p:cNvPr id="472" name="Google Shape;472;p61:notes"/>
          <p:cNvSpPr txBox="1">
            <a:spLocks noGrp="1"/>
          </p:cNvSpPr>
          <p:nvPr>
            <p:ph type="sldNum" idx="12"/>
          </p:nvPr>
        </p:nvSpPr>
        <p:spPr>
          <a:xfrm>
            <a:off x="3970939" y="8829970"/>
            <a:ext cx="3037840" cy="466433"/>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62:notes"/>
          <p:cNvSpPr txBox="1">
            <a:spLocks noGrp="1"/>
          </p:cNvSpPr>
          <p:nvPr>
            <p:ph type="body" idx="1"/>
          </p:nvPr>
        </p:nvSpPr>
        <p:spPr>
          <a:xfrm>
            <a:off x="701040" y="4473896"/>
            <a:ext cx="5608320" cy="3660458"/>
          </a:xfrm>
          <a:prstGeom prst="rect">
            <a:avLst/>
          </a:prstGeom>
          <a:noFill/>
          <a:ln>
            <a:noFill/>
          </a:ln>
        </p:spPr>
        <p:txBody>
          <a:bodyPr spcFirstLastPara="1" wrap="square" lIns="93100" tIns="46550" rIns="93100" bIns="46550" anchor="t" anchorCtr="0">
            <a:noAutofit/>
          </a:bodyPr>
          <a:lstStyle/>
          <a:p>
            <a:pPr marL="171450" lvl="0" indent="-171450" algn="l" rtl="0">
              <a:lnSpc>
                <a:spcPct val="100000"/>
              </a:lnSpc>
              <a:spcBef>
                <a:spcPts val="0"/>
              </a:spcBef>
              <a:spcAft>
                <a:spcPts val="0"/>
              </a:spcAft>
              <a:buSzPts val="1400"/>
              <a:buFont typeface="Arial"/>
              <a:buChar char="•"/>
            </a:pPr>
            <a:r>
              <a:rPr lang="en-US"/>
              <a:t> Life is full of transitions and one of the more remarkable ones occurs when we get ready to leave high school and go out in the world as young adults.</a:t>
            </a:r>
            <a:endParaRPr/>
          </a:p>
        </p:txBody>
      </p:sp>
      <p:sp>
        <p:nvSpPr>
          <p:cNvPr id="481" name="Google Shape;481;p62:notes"/>
          <p:cNvSpPr txBox="1">
            <a:spLocks noGrp="1"/>
          </p:cNvSpPr>
          <p:nvPr>
            <p:ph type="sldNum" idx="12"/>
          </p:nvPr>
        </p:nvSpPr>
        <p:spPr>
          <a:xfrm>
            <a:off x="3970939" y="8829970"/>
            <a:ext cx="3037840" cy="466433"/>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Image 2">
  <p:cSld name="Title Slide with Image 2">
    <p:bg>
      <p:bgPr>
        <a:solidFill>
          <a:srgbClr val="3F3F3F"/>
        </a:solidFill>
        <a:effectLst/>
      </p:bgPr>
    </p:bg>
    <p:spTree>
      <p:nvGrpSpPr>
        <p:cNvPr id="1" name="Shape 18"/>
        <p:cNvGrpSpPr/>
        <p:nvPr/>
      </p:nvGrpSpPr>
      <p:grpSpPr>
        <a:xfrm>
          <a:off x="0" y="0"/>
          <a:ext cx="0" cy="0"/>
          <a:chOff x="0" y="0"/>
          <a:chExt cx="0" cy="0"/>
        </a:xfrm>
      </p:grpSpPr>
      <p:sp>
        <p:nvSpPr>
          <p:cNvPr id="19" name="Google Shape;19;p25"/>
          <p:cNvSpPr>
            <a:spLocks noGrp="1"/>
          </p:cNvSpPr>
          <p:nvPr>
            <p:ph type="pic" idx="2"/>
          </p:nvPr>
        </p:nvSpPr>
        <p:spPr>
          <a:xfrm>
            <a:off x="0" y="0"/>
            <a:ext cx="12192000" cy="6786563"/>
          </a:xfrm>
          <a:prstGeom prst="rect">
            <a:avLst/>
          </a:prstGeom>
          <a:solidFill>
            <a:srgbClr val="3F3F3F"/>
          </a:solidFill>
          <a:ln>
            <a:noFill/>
          </a:ln>
        </p:spPr>
        <p:txBody>
          <a:bodyPr/>
          <a:lstStyle/>
          <a:p>
            <a:endParaRPr lang="en-US"/>
          </a:p>
        </p:txBody>
      </p:sp>
      <p:sp>
        <p:nvSpPr>
          <p:cNvPr id="20" name="Google Shape;20;p25"/>
          <p:cNvSpPr/>
          <p:nvPr/>
        </p:nvSpPr>
        <p:spPr>
          <a:xfrm>
            <a:off x="6336000" y="0"/>
            <a:ext cx="5435998" cy="678656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25"/>
          <p:cNvSpPr txBox="1">
            <a:spLocks noGrp="1"/>
          </p:cNvSpPr>
          <p:nvPr>
            <p:ph type="ctrTitle"/>
          </p:nvPr>
        </p:nvSpPr>
        <p:spPr>
          <a:xfrm>
            <a:off x="6539896" y="2377000"/>
            <a:ext cx="3571782"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600"/>
              <a:buFont typeface="Georgi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subTitle" idx="1"/>
          </p:nvPr>
        </p:nvSpPr>
        <p:spPr>
          <a:xfrm>
            <a:off x="6539896" y="4962525"/>
            <a:ext cx="3571782" cy="12192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 name="Google Shape;23;p25"/>
          <p:cNvSpPr/>
          <p:nvPr/>
        </p:nvSpPr>
        <p:spPr>
          <a:xfrm>
            <a:off x="-1" y="6786563"/>
            <a:ext cx="11771999" cy="71437"/>
          </a:xfrm>
          <a:prstGeom prst="rect">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24;p25"/>
          <p:cNvSpPr/>
          <p:nvPr/>
        </p:nvSpPr>
        <p:spPr>
          <a:xfrm>
            <a:off x="11771999" y="6786563"/>
            <a:ext cx="420000" cy="71437"/>
          </a:xfrm>
          <a:prstGeom prst="rect">
            <a:avLst/>
          </a:prstGeom>
          <a:solidFill>
            <a:srgbClr val="EC20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rge Numbers Option 1">
  <p:cSld name="Large Numbers Option 1">
    <p:spTree>
      <p:nvGrpSpPr>
        <p:cNvPr id="1" name="Shape 116"/>
        <p:cNvGrpSpPr/>
        <p:nvPr/>
      </p:nvGrpSpPr>
      <p:grpSpPr>
        <a:xfrm>
          <a:off x="0" y="0"/>
          <a:ext cx="0" cy="0"/>
          <a:chOff x="0" y="0"/>
          <a:chExt cx="0" cy="0"/>
        </a:xfrm>
      </p:grpSpPr>
      <p:sp>
        <p:nvSpPr>
          <p:cNvPr id="117" name="Google Shape;117;p36"/>
          <p:cNvSpPr txBox="1">
            <a:spLocks noGrp="1"/>
          </p:cNvSpPr>
          <p:nvPr>
            <p:ph type="body" idx="1"/>
          </p:nvPr>
        </p:nvSpPr>
        <p:spPr>
          <a:xfrm>
            <a:off x="1790100" y="2701131"/>
            <a:ext cx="4113900" cy="282813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36"/>
          <p:cNvSpPr txBox="1">
            <a:spLocks noGrp="1"/>
          </p:cNvSpPr>
          <p:nvPr>
            <p:ph type="body" idx="2"/>
          </p:nvPr>
        </p:nvSpPr>
        <p:spPr>
          <a:xfrm>
            <a:off x="7658100" y="2701131"/>
            <a:ext cx="4113900" cy="282813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36"/>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A6E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6"/>
          <p:cNvSpPr txBox="1">
            <a:spLocks noGrp="1"/>
          </p:cNvSpPr>
          <p:nvPr>
            <p:ph type="ftr" idx="11"/>
          </p:nvPr>
        </p:nvSpPr>
        <p:spPr>
          <a:xfrm>
            <a:off x="432000" y="6295110"/>
            <a:ext cx="7257773"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p36"/>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22" name="Google Shape;122;p36"/>
          <p:cNvSpPr txBox="1">
            <a:spLocks noGrp="1"/>
          </p:cNvSpPr>
          <p:nvPr>
            <p:ph type="body" idx="3"/>
          </p:nvPr>
        </p:nvSpPr>
        <p:spPr>
          <a:xfrm>
            <a:off x="1793079" y="1728000"/>
            <a:ext cx="4122920" cy="735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5400"/>
              <a:buNone/>
              <a:defRPr sz="5400">
                <a:solidFill>
                  <a:schemeClr val="accent1"/>
                </a:solidFill>
                <a:latin typeface="Georgia"/>
                <a:ea typeface="Georgia"/>
                <a:cs typeface="Georgia"/>
                <a:sym typeface="Georgia"/>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36"/>
          <p:cNvSpPr txBox="1">
            <a:spLocks noGrp="1"/>
          </p:cNvSpPr>
          <p:nvPr>
            <p:ph type="body" idx="4"/>
          </p:nvPr>
        </p:nvSpPr>
        <p:spPr>
          <a:xfrm>
            <a:off x="7655762" y="1722438"/>
            <a:ext cx="4104437" cy="7357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5400"/>
              <a:buNone/>
              <a:defRPr sz="5400">
                <a:solidFill>
                  <a:schemeClr val="accent4"/>
                </a:solidFill>
                <a:latin typeface="Georgia"/>
                <a:ea typeface="Georgia"/>
                <a:cs typeface="Georgia"/>
                <a:sym typeface="Georgia"/>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36"/>
          <p:cNvSpPr txBox="1">
            <a:spLocks noGrp="1"/>
          </p:cNvSpPr>
          <p:nvPr>
            <p:ph type="body" idx="5"/>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rge Numbers Option 2">
  <p:cSld name="Large Numbers Option 2">
    <p:spTree>
      <p:nvGrpSpPr>
        <p:cNvPr id="1" name="Shape 125"/>
        <p:cNvGrpSpPr/>
        <p:nvPr/>
      </p:nvGrpSpPr>
      <p:grpSpPr>
        <a:xfrm>
          <a:off x="0" y="0"/>
          <a:ext cx="0" cy="0"/>
          <a:chOff x="0" y="0"/>
          <a:chExt cx="0" cy="0"/>
        </a:xfrm>
      </p:grpSpPr>
      <p:sp>
        <p:nvSpPr>
          <p:cNvPr id="126" name="Google Shape;126;p37"/>
          <p:cNvSpPr>
            <a:spLocks noGrp="1"/>
          </p:cNvSpPr>
          <p:nvPr>
            <p:ph type="body" idx="1"/>
          </p:nvPr>
        </p:nvSpPr>
        <p:spPr>
          <a:xfrm>
            <a:off x="890706" y="1593150"/>
            <a:ext cx="4348065" cy="4348065"/>
          </a:xfrm>
          <a:prstGeom prst="ellipse">
            <a:avLst/>
          </a:prstGeom>
          <a:solidFill>
            <a:schemeClr val="dk1">
              <a:alpha val="9019"/>
            </a:schemeClr>
          </a:solidFill>
          <a:ln>
            <a:noFill/>
          </a:ln>
        </p:spPr>
        <p:txBody>
          <a:bodyPr spcFirstLastPara="1" wrap="square" lIns="0" tIns="0" rIns="0" bIns="0" anchor="ctr" anchorCtr="0">
            <a:noAutofit/>
          </a:bodyPr>
          <a:lstStyle>
            <a:lvl1pPr marL="457200" lvl="0" indent="-228600" algn="ctr">
              <a:lnSpc>
                <a:spcPct val="100000"/>
              </a:lnSpc>
              <a:spcBef>
                <a:spcPts val="1000"/>
              </a:spcBef>
              <a:spcAft>
                <a:spcPts val="0"/>
              </a:spcAft>
              <a:buSzPts val="1800"/>
              <a:buNone/>
              <a:defRPr sz="1800">
                <a:solidFill>
                  <a:srgbClr val="3F3F3F"/>
                </a:solidFill>
                <a:latin typeface="Calibri"/>
                <a:ea typeface="Calibri"/>
                <a:cs typeface="Calibri"/>
                <a:sym typeface="Calibri"/>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37"/>
          <p:cNvSpPr>
            <a:spLocks noGrp="1"/>
          </p:cNvSpPr>
          <p:nvPr>
            <p:ph type="body" idx="2"/>
          </p:nvPr>
        </p:nvSpPr>
        <p:spPr>
          <a:xfrm>
            <a:off x="4739330" y="1767887"/>
            <a:ext cx="3998591" cy="3998591"/>
          </a:xfrm>
          <a:prstGeom prst="ellipse">
            <a:avLst/>
          </a:prstGeom>
          <a:solidFill>
            <a:schemeClr val="dk1">
              <a:alpha val="9019"/>
            </a:schemeClr>
          </a:solidFill>
          <a:ln>
            <a:noFill/>
          </a:ln>
        </p:spPr>
        <p:txBody>
          <a:bodyPr spcFirstLastPara="1" wrap="square" lIns="0" tIns="0" rIns="0" bIns="0" anchor="ctr" anchorCtr="0">
            <a:noAutofit/>
          </a:bodyPr>
          <a:lstStyle>
            <a:lvl1pPr marL="457200" lvl="0" indent="-228600" algn="ctr">
              <a:lnSpc>
                <a:spcPct val="100000"/>
              </a:lnSpc>
              <a:spcBef>
                <a:spcPts val="1000"/>
              </a:spcBef>
              <a:spcAft>
                <a:spcPts val="0"/>
              </a:spcAft>
              <a:buSzPts val="1800"/>
              <a:buNone/>
              <a:defRPr sz="18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37"/>
          <p:cNvSpPr>
            <a:spLocks noGrp="1"/>
          </p:cNvSpPr>
          <p:nvPr>
            <p:ph type="body" idx="3"/>
          </p:nvPr>
        </p:nvSpPr>
        <p:spPr>
          <a:xfrm>
            <a:off x="8238481" y="2207063"/>
            <a:ext cx="3120238" cy="3120238"/>
          </a:xfrm>
          <a:prstGeom prst="ellipse">
            <a:avLst/>
          </a:prstGeom>
          <a:solidFill>
            <a:schemeClr val="dk1">
              <a:alpha val="9019"/>
            </a:schemeClr>
          </a:solidFill>
          <a:ln>
            <a:noFill/>
          </a:ln>
        </p:spPr>
        <p:txBody>
          <a:bodyPr spcFirstLastPara="1" wrap="square" lIns="0" tIns="0" rIns="0" bIns="0" anchor="ctr" anchorCtr="0">
            <a:noAutofit/>
          </a:bodyPr>
          <a:lstStyle>
            <a:lvl1pPr marL="457200" lvl="0" indent="-228600" algn="ctr">
              <a:lnSpc>
                <a:spcPct val="100000"/>
              </a:lnSpc>
              <a:spcBef>
                <a:spcPts val="1000"/>
              </a:spcBef>
              <a:spcAft>
                <a:spcPts val="0"/>
              </a:spcAft>
              <a:buSzPts val="1800"/>
              <a:buNone/>
              <a:defRPr sz="18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37"/>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A6E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7"/>
          <p:cNvSpPr txBox="1">
            <a:spLocks noGrp="1"/>
          </p:cNvSpPr>
          <p:nvPr>
            <p:ph type="ftr" idx="11"/>
          </p:nvPr>
        </p:nvSpPr>
        <p:spPr>
          <a:xfrm>
            <a:off x="432000" y="6295110"/>
            <a:ext cx="7257773"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37"/>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32" name="Google Shape;132;p37"/>
          <p:cNvSpPr txBox="1">
            <a:spLocks noGrp="1"/>
          </p:cNvSpPr>
          <p:nvPr>
            <p:ph type="body" idx="4"/>
          </p:nvPr>
        </p:nvSpPr>
        <p:spPr>
          <a:xfrm>
            <a:off x="1658929" y="2205688"/>
            <a:ext cx="2811618" cy="1440000"/>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0"/>
              </a:spcBef>
              <a:spcAft>
                <a:spcPts val="0"/>
              </a:spcAft>
              <a:buSzPts val="6600"/>
              <a:buNone/>
              <a:defRPr sz="6600">
                <a:solidFill>
                  <a:srgbClr val="3F3F3F"/>
                </a:solidFill>
                <a:latin typeface="Georgia"/>
                <a:ea typeface="Georgia"/>
                <a:cs typeface="Georgia"/>
                <a:sym typeface="Georgia"/>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37"/>
          <p:cNvSpPr txBox="1">
            <a:spLocks noGrp="1"/>
          </p:cNvSpPr>
          <p:nvPr>
            <p:ph type="body" idx="5"/>
          </p:nvPr>
        </p:nvSpPr>
        <p:spPr>
          <a:xfrm>
            <a:off x="5332816" y="2205688"/>
            <a:ext cx="2811618" cy="1440000"/>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0"/>
              </a:spcBef>
              <a:spcAft>
                <a:spcPts val="0"/>
              </a:spcAft>
              <a:buSzPts val="6600"/>
              <a:buNone/>
              <a:defRPr sz="6600">
                <a:solidFill>
                  <a:srgbClr val="3F3F3F"/>
                </a:solidFill>
                <a:latin typeface="Georgia"/>
                <a:ea typeface="Georgia"/>
                <a:cs typeface="Georgia"/>
                <a:sym typeface="Georgia"/>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37"/>
          <p:cNvSpPr txBox="1">
            <a:spLocks noGrp="1"/>
          </p:cNvSpPr>
          <p:nvPr>
            <p:ph type="body" idx="6"/>
          </p:nvPr>
        </p:nvSpPr>
        <p:spPr>
          <a:xfrm>
            <a:off x="8547101" y="2205688"/>
            <a:ext cx="2597043" cy="1440000"/>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0"/>
              </a:spcBef>
              <a:spcAft>
                <a:spcPts val="0"/>
              </a:spcAft>
              <a:buSzPts val="6600"/>
              <a:buNone/>
              <a:defRPr sz="6600">
                <a:solidFill>
                  <a:srgbClr val="3F3F3F"/>
                </a:solidFill>
                <a:latin typeface="Georgia"/>
                <a:ea typeface="Georgia"/>
                <a:cs typeface="Georgia"/>
                <a:sym typeface="Georgia"/>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37"/>
          <p:cNvSpPr txBox="1">
            <a:spLocks noGrp="1"/>
          </p:cNvSpPr>
          <p:nvPr>
            <p:ph type="body" idx="7"/>
          </p:nvPr>
        </p:nvSpPr>
        <p:spPr>
          <a:xfrm>
            <a:off x="2074738" y="4243333"/>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37"/>
          <p:cNvSpPr txBox="1">
            <a:spLocks noGrp="1"/>
          </p:cNvSpPr>
          <p:nvPr>
            <p:ph type="body" idx="8"/>
          </p:nvPr>
        </p:nvSpPr>
        <p:spPr>
          <a:xfrm>
            <a:off x="5748625" y="4243333"/>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37"/>
          <p:cNvSpPr txBox="1">
            <a:spLocks noGrp="1"/>
          </p:cNvSpPr>
          <p:nvPr>
            <p:ph type="body" idx="9"/>
          </p:nvPr>
        </p:nvSpPr>
        <p:spPr>
          <a:xfrm>
            <a:off x="8808600" y="4243333"/>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37"/>
          <p:cNvSpPr txBox="1">
            <a:spLocks noGrp="1"/>
          </p:cNvSpPr>
          <p:nvPr>
            <p:ph type="body" idx="13"/>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rket Space">
  <p:cSld name="Market Space">
    <p:spTree>
      <p:nvGrpSpPr>
        <p:cNvPr id="1" name="Shape 139"/>
        <p:cNvGrpSpPr/>
        <p:nvPr/>
      </p:nvGrpSpPr>
      <p:grpSpPr>
        <a:xfrm>
          <a:off x="0" y="0"/>
          <a:ext cx="0" cy="0"/>
          <a:chOff x="0" y="0"/>
          <a:chExt cx="0" cy="0"/>
        </a:xfrm>
      </p:grpSpPr>
      <p:cxnSp>
        <p:nvCxnSpPr>
          <p:cNvPr id="140" name="Google Shape;140;p38"/>
          <p:cNvCxnSpPr/>
          <p:nvPr/>
        </p:nvCxnSpPr>
        <p:spPr>
          <a:xfrm>
            <a:off x="6096000" y="1319756"/>
            <a:ext cx="0" cy="4610100"/>
          </a:xfrm>
          <a:prstGeom prst="straightConnector1">
            <a:avLst/>
          </a:prstGeom>
          <a:noFill/>
          <a:ln w="9525" cap="flat" cmpd="sng">
            <a:solidFill>
              <a:srgbClr val="D8D8D8"/>
            </a:solidFill>
            <a:prstDash val="solid"/>
            <a:miter lim="800000"/>
            <a:headEnd type="triangle" w="med" len="med"/>
            <a:tailEnd type="triangle" w="med" len="med"/>
          </a:ln>
        </p:spPr>
      </p:cxnSp>
      <p:sp>
        <p:nvSpPr>
          <p:cNvPr id="141" name="Google Shape;141;p38"/>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A6E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38"/>
          <p:cNvSpPr txBox="1">
            <a:spLocks noGrp="1"/>
          </p:cNvSpPr>
          <p:nvPr>
            <p:ph type="ftr" idx="11"/>
          </p:nvPr>
        </p:nvSpPr>
        <p:spPr>
          <a:xfrm>
            <a:off x="432000" y="6295110"/>
            <a:ext cx="7257773"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3" name="Google Shape;143;p38"/>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cxnSp>
        <p:nvCxnSpPr>
          <p:cNvPr id="144" name="Google Shape;144;p38"/>
          <p:cNvCxnSpPr/>
          <p:nvPr/>
        </p:nvCxnSpPr>
        <p:spPr>
          <a:xfrm rot="10800000">
            <a:off x="432000" y="3624806"/>
            <a:ext cx="11340000" cy="0"/>
          </a:xfrm>
          <a:prstGeom prst="straightConnector1">
            <a:avLst/>
          </a:prstGeom>
          <a:noFill/>
          <a:ln w="9525" cap="flat" cmpd="sng">
            <a:solidFill>
              <a:srgbClr val="D8D8D8"/>
            </a:solidFill>
            <a:prstDash val="solid"/>
            <a:miter lim="800000"/>
            <a:headEnd type="triangle" w="med" len="med"/>
            <a:tailEnd type="triangle" w="med" len="med"/>
          </a:ln>
        </p:spPr>
      </p:cxnSp>
      <p:sp>
        <p:nvSpPr>
          <p:cNvPr id="145" name="Google Shape;145;p38"/>
          <p:cNvSpPr txBox="1">
            <a:spLocks noGrp="1"/>
          </p:cNvSpPr>
          <p:nvPr>
            <p:ph type="body" idx="1"/>
          </p:nvPr>
        </p:nvSpPr>
        <p:spPr>
          <a:xfrm>
            <a:off x="5112000" y="951013"/>
            <a:ext cx="1980000" cy="252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38"/>
          <p:cNvSpPr txBox="1">
            <a:spLocks noGrp="1"/>
          </p:cNvSpPr>
          <p:nvPr>
            <p:ph type="body" idx="2"/>
          </p:nvPr>
        </p:nvSpPr>
        <p:spPr>
          <a:xfrm>
            <a:off x="5106000" y="6046600"/>
            <a:ext cx="1980000" cy="252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8"/>
          <p:cNvSpPr txBox="1">
            <a:spLocks noGrp="1"/>
          </p:cNvSpPr>
          <p:nvPr>
            <p:ph type="body" idx="3"/>
          </p:nvPr>
        </p:nvSpPr>
        <p:spPr>
          <a:xfrm>
            <a:off x="432000" y="3260393"/>
            <a:ext cx="1980000" cy="25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38"/>
          <p:cNvSpPr txBox="1">
            <a:spLocks noGrp="1"/>
          </p:cNvSpPr>
          <p:nvPr>
            <p:ph type="body" idx="4"/>
          </p:nvPr>
        </p:nvSpPr>
        <p:spPr>
          <a:xfrm>
            <a:off x="9792001" y="3260393"/>
            <a:ext cx="1980000" cy="252000"/>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9"/>
        <p:cNvGrpSpPr/>
        <p:nvPr/>
      </p:nvGrpSpPr>
      <p:grpSpPr>
        <a:xfrm>
          <a:off x="0" y="0"/>
          <a:ext cx="0" cy="0"/>
          <a:chOff x="0" y="0"/>
          <a:chExt cx="0" cy="0"/>
        </a:xfrm>
      </p:grpSpPr>
      <p:sp>
        <p:nvSpPr>
          <p:cNvPr id="150" name="Google Shape;150;p39"/>
          <p:cNvSpPr txBox="1">
            <a:spLocks noGrp="1"/>
          </p:cNvSpPr>
          <p:nvPr>
            <p:ph type="title"/>
          </p:nvPr>
        </p:nvSpPr>
        <p:spPr>
          <a:xfrm>
            <a:off x="431512" y="779559"/>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4000"/>
              <a:buFont typeface="Georgia"/>
              <a:buNone/>
              <a:defRPr sz="4000">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9"/>
          <p:cNvSpPr txBox="1">
            <a:spLocks noGrp="1"/>
          </p:cNvSpPr>
          <p:nvPr>
            <p:ph type="body" idx="1"/>
          </p:nvPr>
        </p:nvSpPr>
        <p:spPr>
          <a:xfrm>
            <a:off x="432000" y="1465243"/>
            <a:ext cx="11340000" cy="4614095"/>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1000"/>
              </a:spcBef>
              <a:spcAft>
                <a:spcPts val="0"/>
              </a:spcAft>
              <a:buClr>
                <a:srgbClr val="FFC000"/>
              </a:buClr>
              <a:buSzPts val="2400"/>
              <a:buFont typeface="Noto Sans Symbols"/>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39"/>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a:p>
        </p:txBody>
      </p:sp>
      <p:sp>
        <p:nvSpPr>
          <p:cNvPr id="153" name="Google Shape;153;p39"/>
          <p:cNvSpPr txBox="1">
            <a:spLocks noGrp="1"/>
          </p:cNvSpPr>
          <p:nvPr>
            <p:ph type="body" idx="2"/>
          </p:nvPr>
        </p:nvSpPr>
        <p:spPr>
          <a:xfrm>
            <a:off x="431999" y="266900"/>
            <a:ext cx="11339513" cy="330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sz="1800">
                <a:solidFill>
                  <a:srgbClr val="FFC000"/>
                </a:solidFill>
                <a:latin typeface="Calibri"/>
                <a:ea typeface="Calibri"/>
                <a:cs typeface="Calibri"/>
                <a:sym typeface="Calibri"/>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39"/>
          <p:cNvSpPr txBox="1">
            <a:spLocks noGrp="1"/>
          </p:cNvSpPr>
          <p:nvPr>
            <p:ph type="body" idx="3"/>
          </p:nvPr>
        </p:nvSpPr>
        <p:spPr>
          <a:xfrm>
            <a:off x="431512" y="6409052"/>
            <a:ext cx="7071013" cy="20658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None/>
              <a:defRPr sz="1200">
                <a:solidFill>
                  <a:srgbClr val="293992"/>
                </a:solidFill>
                <a:latin typeface="Georgia"/>
                <a:ea typeface="Georgia"/>
                <a:cs typeface="Georgia"/>
                <a:sym typeface="Georgia"/>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55"/>
        <p:cNvGrpSpPr/>
        <p:nvPr/>
      </p:nvGrpSpPr>
      <p:grpSpPr>
        <a:xfrm>
          <a:off x="0" y="0"/>
          <a:ext cx="0" cy="0"/>
          <a:chOff x="0" y="0"/>
          <a:chExt cx="0" cy="0"/>
        </a:xfrm>
      </p:grpSpPr>
      <p:sp>
        <p:nvSpPr>
          <p:cNvPr id="156" name="Google Shape;156;p40"/>
          <p:cNvSpPr txBox="1">
            <a:spLocks noGrp="1"/>
          </p:cNvSpPr>
          <p:nvPr>
            <p:ph type="title"/>
          </p:nvPr>
        </p:nvSpPr>
        <p:spPr>
          <a:xfrm>
            <a:off x="431998" y="690896"/>
            <a:ext cx="11340000" cy="57604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4000"/>
              <a:buFont typeface="Georgia"/>
              <a:buNone/>
              <a:defRPr sz="4000">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40"/>
          <p:cNvSpPr txBox="1">
            <a:spLocks noGrp="1"/>
          </p:cNvSpPr>
          <p:nvPr>
            <p:ph type="body" idx="1"/>
          </p:nvPr>
        </p:nvSpPr>
        <p:spPr>
          <a:xfrm>
            <a:off x="432000" y="1440041"/>
            <a:ext cx="5472000" cy="4639297"/>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1000"/>
              </a:spcBef>
              <a:spcAft>
                <a:spcPts val="0"/>
              </a:spcAft>
              <a:buClr>
                <a:srgbClr val="FFC000"/>
              </a:buClr>
              <a:buSzPts val="2400"/>
              <a:buFont typeface="Noto Sans Symbols"/>
              <a:buChar char="▪"/>
              <a:defRPr/>
            </a:lvl1pPr>
            <a:lvl2pPr marL="914400" lvl="1" indent="-381000" algn="l">
              <a:lnSpc>
                <a:spcPct val="100000"/>
              </a:lnSpc>
              <a:spcBef>
                <a:spcPts val="500"/>
              </a:spcBef>
              <a:spcAft>
                <a:spcPts val="0"/>
              </a:spcAft>
              <a:buClr>
                <a:srgbClr val="FFC000"/>
              </a:buClr>
              <a:buSzPts val="2400"/>
              <a:buFont typeface="Noto Sans Symbols"/>
              <a:buChar char="▪"/>
              <a:defRPr/>
            </a:lvl2pPr>
            <a:lvl3pPr marL="1371600" lvl="2" indent="-381000" algn="l">
              <a:lnSpc>
                <a:spcPct val="100000"/>
              </a:lnSpc>
              <a:spcBef>
                <a:spcPts val="500"/>
              </a:spcBef>
              <a:spcAft>
                <a:spcPts val="0"/>
              </a:spcAft>
              <a:buClr>
                <a:srgbClr val="FFC000"/>
              </a:buClr>
              <a:buSzPts val="2400"/>
              <a:buFont typeface="Noto Sans Symbols"/>
              <a:buChar char="▪"/>
              <a:defRPr/>
            </a:lvl3pPr>
            <a:lvl4pPr marL="1828800" lvl="3" indent="-381000" algn="l">
              <a:lnSpc>
                <a:spcPct val="100000"/>
              </a:lnSpc>
              <a:spcBef>
                <a:spcPts val="500"/>
              </a:spcBef>
              <a:spcAft>
                <a:spcPts val="0"/>
              </a:spcAft>
              <a:buClr>
                <a:srgbClr val="FFC000"/>
              </a:buClr>
              <a:buSzPts val="2400"/>
              <a:buFont typeface="Noto Sans Symbols"/>
              <a:buChar char="▪"/>
              <a:defRPr/>
            </a:lvl4pPr>
            <a:lvl5pPr marL="2286000" lvl="4" indent="-381000" algn="l">
              <a:lnSpc>
                <a:spcPct val="100000"/>
              </a:lnSpc>
              <a:spcBef>
                <a:spcPts val="500"/>
              </a:spcBef>
              <a:spcAft>
                <a:spcPts val="0"/>
              </a:spcAft>
              <a:buClr>
                <a:srgbClr val="FFC000"/>
              </a:buClr>
              <a:buSzPts val="24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40"/>
          <p:cNvSpPr txBox="1">
            <a:spLocks noGrp="1"/>
          </p:cNvSpPr>
          <p:nvPr>
            <p:ph type="body" idx="2"/>
          </p:nvPr>
        </p:nvSpPr>
        <p:spPr>
          <a:xfrm>
            <a:off x="6300000" y="1440041"/>
            <a:ext cx="5472000" cy="4639297"/>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1000"/>
              </a:spcBef>
              <a:spcAft>
                <a:spcPts val="0"/>
              </a:spcAft>
              <a:buClr>
                <a:srgbClr val="FFC000"/>
              </a:buClr>
              <a:buSzPts val="2400"/>
              <a:buFont typeface="Noto Sans Symbols"/>
              <a:buChar char="▪"/>
              <a:defRPr/>
            </a:lvl1pPr>
            <a:lvl2pPr marL="914400" lvl="1" indent="-381000" algn="l">
              <a:lnSpc>
                <a:spcPct val="100000"/>
              </a:lnSpc>
              <a:spcBef>
                <a:spcPts val="500"/>
              </a:spcBef>
              <a:spcAft>
                <a:spcPts val="0"/>
              </a:spcAft>
              <a:buClr>
                <a:srgbClr val="FFC000"/>
              </a:buClr>
              <a:buSzPts val="2400"/>
              <a:buFont typeface="Noto Sans Symbols"/>
              <a:buChar char="▪"/>
              <a:defRPr/>
            </a:lvl2pPr>
            <a:lvl3pPr marL="1371600" lvl="2" indent="-381000" algn="l">
              <a:lnSpc>
                <a:spcPct val="100000"/>
              </a:lnSpc>
              <a:spcBef>
                <a:spcPts val="500"/>
              </a:spcBef>
              <a:spcAft>
                <a:spcPts val="0"/>
              </a:spcAft>
              <a:buClr>
                <a:srgbClr val="FFC000"/>
              </a:buClr>
              <a:buSzPts val="2400"/>
              <a:buFont typeface="Noto Sans Symbols"/>
              <a:buChar char="▪"/>
              <a:defRPr/>
            </a:lvl3pPr>
            <a:lvl4pPr marL="1828800" lvl="3" indent="-381000" algn="l">
              <a:lnSpc>
                <a:spcPct val="100000"/>
              </a:lnSpc>
              <a:spcBef>
                <a:spcPts val="500"/>
              </a:spcBef>
              <a:spcAft>
                <a:spcPts val="0"/>
              </a:spcAft>
              <a:buClr>
                <a:srgbClr val="FFC000"/>
              </a:buClr>
              <a:buSzPts val="2400"/>
              <a:buFont typeface="Noto Sans Symbols"/>
              <a:buChar char="▪"/>
              <a:defRPr/>
            </a:lvl4pPr>
            <a:lvl5pPr marL="2286000" lvl="4" indent="-381000" algn="l">
              <a:lnSpc>
                <a:spcPct val="100000"/>
              </a:lnSpc>
              <a:spcBef>
                <a:spcPts val="500"/>
              </a:spcBef>
              <a:spcAft>
                <a:spcPts val="0"/>
              </a:spcAft>
              <a:buClr>
                <a:srgbClr val="FFC000"/>
              </a:buClr>
              <a:buSzPts val="24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40"/>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60" name="Google Shape;160;p40"/>
          <p:cNvSpPr txBox="1">
            <a:spLocks noGrp="1"/>
          </p:cNvSpPr>
          <p:nvPr>
            <p:ph type="body" idx="3"/>
          </p:nvPr>
        </p:nvSpPr>
        <p:spPr>
          <a:xfrm>
            <a:off x="431998" y="242372"/>
            <a:ext cx="11340001" cy="275422"/>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1000"/>
              </a:spcBef>
              <a:spcAft>
                <a:spcPts val="0"/>
              </a:spcAft>
              <a:buSzPts val="1400"/>
              <a:buNone/>
              <a:defRPr sz="1400">
                <a:solidFill>
                  <a:srgbClr val="FFC000"/>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40"/>
          <p:cNvSpPr txBox="1">
            <a:spLocks noGrp="1"/>
          </p:cNvSpPr>
          <p:nvPr>
            <p:ph type="body" idx="4"/>
          </p:nvPr>
        </p:nvSpPr>
        <p:spPr>
          <a:xfrm>
            <a:off x="431998" y="6512343"/>
            <a:ext cx="7071013" cy="20658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62"/>
        <p:cNvGrpSpPr/>
        <p:nvPr/>
      </p:nvGrpSpPr>
      <p:grpSpPr>
        <a:xfrm>
          <a:off x="0" y="0"/>
          <a:ext cx="0" cy="0"/>
          <a:chOff x="0" y="0"/>
          <a:chExt cx="0" cy="0"/>
        </a:xfrm>
      </p:grpSpPr>
      <p:sp>
        <p:nvSpPr>
          <p:cNvPr id="163" name="Google Shape;163;p41"/>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A6E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41"/>
          <p:cNvSpPr txBox="1">
            <a:spLocks noGrp="1"/>
          </p:cNvSpPr>
          <p:nvPr>
            <p:ph type="body" idx="1"/>
          </p:nvPr>
        </p:nvSpPr>
        <p:spPr>
          <a:xfrm>
            <a:off x="432000" y="2210852"/>
            <a:ext cx="5472000" cy="386848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41"/>
          <p:cNvSpPr txBox="1">
            <a:spLocks noGrp="1"/>
          </p:cNvSpPr>
          <p:nvPr>
            <p:ph type="body" idx="2"/>
          </p:nvPr>
        </p:nvSpPr>
        <p:spPr>
          <a:xfrm>
            <a:off x="6300000" y="2210852"/>
            <a:ext cx="5472000" cy="386848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41"/>
          <p:cNvSpPr txBox="1">
            <a:spLocks noGrp="1"/>
          </p:cNvSpPr>
          <p:nvPr>
            <p:ph type="ftr" idx="11"/>
          </p:nvPr>
        </p:nvSpPr>
        <p:spPr>
          <a:xfrm>
            <a:off x="432000" y="6295110"/>
            <a:ext cx="7257773"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7" name="Google Shape;167;p41"/>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cxnSp>
        <p:nvCxnSpPr>
          <p:cNvPr id="168" name="Google Shape;168;p41" title="Divider Line"/>
          <p:cNvCxnSpPr/>
          <p:nvPr/>
        </p:nvCxnSpPr>
        <p:spPr>
          <a:xfrm>
            <a:off x="449349" y="2159999"/>
            <a:ext cx="4214100" cy="0"/>
          </a:xfrm>
          <a:prstGeom prst="straightConnector1">
            <a:avLst/>
          </a:prstGeom>
          <a:noFill/>
          <a:ln w="28575" cap="flat" cmpd="sng">
            <a:solidFill>
              <a:schemeClr val="accent1"/>
            </a:solidFill>
            <a:prstDash val="solid"/>
            <a:miter lim="800000"/>
            <a:headEnd type="none" w="sm" len="sm"/>
            <a:tailEnd type="none" w="sm" len="sm"/>
          </a:ln>
        </p:spPr>
      </p:cxnSp>
      <p:cxnSp>
        <p:nvCxnSpPr>
          <p:cNvPr id="169" name="Google Shape;169;p41" title="Divider Line"/>
          <p:cNvCxnSpPr/>
          <p:nvPr/>
        </p:nvCxnSpPr>
        <p:spPr>
          <a:xfrm>
            <a:off x="6312700" y="2159999"/>
            <a:ext cx="4214100" cy="0"/>
          </a:xfrm>
          <a:prstGeom prst="straightConnector1">
            <a:avLst/>
          </a:prstGeom>
          <a:noFill/>
          <a:ln w="28575" cap="flat" cmpd="sng">
            <a:solidFill>
              <a:schemeClr val="accent4"/>
            </a:solidFill>
            <a:prstDash val="solid"/>
            <a:miter lim="800000"/>
            <a:headEnd type="none" w="sm" len="sm"/>
            <a:tailEnd type="none" w="sm" len="sm"/>
          </a:ln>
        </p:spPr>
      </p:cxnSp>
      <p:sp>
        <p:nvSpPr>
          <p:cNvPr id="170" name="Google Shape;170;p41"/>
          <p:cNvSpPr txBox="1">
            <a:spLocks noGrp="1"/>
          </p:cNvSpPr>
          <p:nvPr>
            <p:ph type="body" idx="3"/>
          </p:nvPr>
        </p:nvSpPr>
        <p:spPr>
          <a:xfrm>
            <a:off x="432000" y="1654025"/>
            <a:ext cx="5472000" cy="45512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000"/>
              </a:spcBef>
              <a:spcAft>
                <a:spcPts val="0"/>
              </a:spcAft>
              <a:buSzPts val="2000"/>
              <a:buNone/>
              <a:defRPr sz="2000" b="1">
                <a:solidFill>
                  <a:schemeClr val="dk1"/>
                </a:solidFill>
                <a:latin typeface="Georgia"/>
                <a:ea typeface="Georgia"/>
                <a:cs typeface="Georgia"/>
                <a:sym typeface="Georgia"/>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1" name="Google Shape;171;p41"/>
          <p:cNvSpPr txBox="1">
            <a:spLocks noGrp="1"/>
          </p:cNvSpPr>
          <p:nvPr>
            <p:ph type="body" idx="4"/>
          </p:nvPr>
        </p:nvSpPr>
        <p:spPr>
          <a:xfrm>
            <a:off x="6312700" y="1654025"/>
            <a:ext cx="5459300" cy="45512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000"/>
              </a:spcBef>
              <a:spcAft>
                <a:spcPts val="0"/>
              </a:spcAft>
              <a:buSzPts val="2000"/>
              <a:buNone/>
              <a:defRPr sz="2000" b="1">
                <a:solidFill>
                  <a:schemeClr val="dk1"/>
                </a:solidFill>
                <a:latin typeface="Georgia"/>
                <a:ea typeface="Georgia"/>
                <a:cs typeface="Georgia"/>
                <a:sym typeface="Georgia"/>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Col Boxed">
  <p:cSld name="3 Col Boxed">
    <p:spTree>
      <p:nvGrpSpPr>
        <p:cNvPr id="1" name="Shape 172"/>
        <p:cNvGrpSpPr/>
        <p:nvPr/>
      </p:nvGrpSpPr>
      <p:grpSpPr>
        <a:xfrm>
          <a:off x="0" y="0"/>
          <a:ext cx="0" cy="0"/>
          <a:chOff x="0" y="0"/>
          <a:chExt cx="0" cy="0"/>
        </a:xfrm>
      </p:grpSpPr>
      <p:sp>
        <p:nvSpPr>
          <p:cNvPr id="173" name="Google Shape;173;p42"/>
          <p:cNvSpPr txBox="1">
            <a:spLocks noGrp="1"/>
          </p:cNvSpPr>
          <p:nvPr>
            <p:ph type="body" idx="1"/>
          </p:nvPr>
        </p:nvSpPr>
        <p:spPr>
          <a:xfrm>
            <a:off x="432000" y="2448000"/>
            <a:ext cx="3600000" cy="3631338"/>
          </a:xfrm>
          <a:prstGeom prst="rect">
            <a:avLst/>
          </a:prstGeom>
          <a:solidFill>
            <a:srgbClr val="F2F2F2"/>
          </a:solidFill>
          <a:ln w="9525" cap="flat" cmpd="sng">
            <a:solidFill>
              <a:srgbClr val="D8D8D8"/>
            </a:solidFill>
            <a:prstDash val="solid"/>
            <a:round/>
            <a:headEnd type="none" w="sm" len="sm"/>
            <a:tailEnd type="none" w="sm" len="sm"/>
          </a:ln>
        </p:spPr>
        <p:txBody>
          <a:bodyPr spcFirstLastPara="1" wrap="square" lIns="136800" tIns="252000" rIns="136800" bIns="0" anchor="t" anchorCtr="0">
            <a:noAutofit/>
          </a:bodyPr>
          <a:lstStyle>
            <a:lvl1pPr marL="457200" lvl="0" indent="-381000" algn="l">
              <a:lnSpc>
                <a:spcPct val="100000"/>
              </a:lnSpc>
              <a:spcBef>
                <a:spcPts val="1000"/>
              </a:spcBef>
              <a:spcAft>
                <a:spcPts val="0"/>
              </a:spcAft>
              <a:buClr>
                <a:srgbClr val="3F3F3F"/>
              </a:buClr>
              <a:buSzPts val="2400"/>
              <a:buFont typeface="Arial"/>
              <a:buChar char="•"/>
              <a:defRPr/>
            </a:lvl1pPr>
            <a:lvl2pPr marL="914400" lvl="1" indent="-381000" algn="l">
              <a:lnSpc>
                <a:spcPct val="100000"/>
              </a:lnSpc>
              <a:spcBef>
                <a:spcPts val="500"/>
              </a:spcBef>
              <a:spcAft>
                <a:spcPts val="0"/>
              </a:spcAft>
              <a:buClr>
                <a:srgbClr val="3F3F3F"/>
              </a:buClr>
              <a:buSzPts val="2400"/>
              <a:buChar char="▪"/>
              <a:defRPr/>
            </a:lvl2pPr>
            <a:lvl3pPr marL="1371600" lvl="2" indent="-381000" algn="l">
              <a:lnSpc>
                <a:spcPct val="100000"/>
              </a:lnSpc>
              <a:spcBef>
                <a:spcPts val="500"/>
              </a:spcBef>
              <a:spcAft>
                <a:spcPts val="0"/>
              </a:spcAft>
              <a:buClr>
                <a:srgbClr val="3F3F3F"/>
              </a:buClr>
              <a:buSzPts val="2400"/>
              <a:buChar char="▪"/>
              <a:defRPr/>
            </a:lvl3pPr>
            <a:lvl4pPr marL="1828800" lvl="3" indent="-381000" algn="l">
              <a:lnSpc>
                <a:spcPct val="100000"/>
              </a:lnSpc>
              <a:spcBef>
                <a:spcPts val="500"/>
              </a:spcBef>
              <a:spcAft>
                <a:spcPts val="0"/>
              </a:spcAft>
              <a:buClr>
                <a:srgbClr val="3F3F3F"/>
              </a:buClr>
              <a:buSzPts val="2400"/>
              <a:buChar char="▪"/>
              <a:defRPr/>
            </a:lvl4pPr>
            <a:lvl5pPr marL="2286000" lvl="4" indent="-381000" algn="l">
              <a:lnSpc>
                <a:spcPct val="100000"/>
              </a:lnSpc>
              <a:spcBef>
                <a:spcPts val="500"/>
              </a:spcBef>
              <a:spcAft>
                <a:spcPts val="0"/>
              </a:spcAft>
              <a:buClr>
                <a:srgbClr val="3F3F3F"/>
              </a:buClr>
              <a:buSzPts val="2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42"/>
          <p:cNvSpPr txBox="1">
            <a:spLocks noGrp="1"/>
          </p:cNvSpPr>
          <p:nvPr>
            <p:ph type="body" idx="2"/>
          </p:nvPr>
        </p:nvSpPr>
        <p:spPr>
          <a:xfrm>
            <a:off x="4302000" y="2448000"/>
            <a:ext cx="3600000" cy="3631338"/>
          </a:xfrm>
          <a:prstGeom prst="rect">
            <a:avLst/>
          </a:prstGeom>
          <a:solidFill>
            <a:srgbClr val="F2F2F2"/>
          </a:solidFill>
          <a:ln w="9525" cap="flat" cmpd="sng">
            <a:solidFill>
              <a:srgbClr val="D8D8D8"/>
            </a:solidFill>
            <a:prstDash val="solid"/>
            <a:round/>
            <a:headEnd type="none" w="sm" len="sm"/>
            <a:tailEnd type="none" w="sm" len="sm"/>
          </a:ln>
        </p:spPr>
        <p:txBody>
          <a:bodyPr spcFirstLastPara="1" wrap="square" lIns="136800" tIns="252000" rIns="136800" bIns="0" anchor="t" anchorCtr="0">
            <a:noAutofit/>
          </a:bodyPr>
          <a:lstStyle>
            <a:lvl1pPr marL="457200" lvl="0" indent="-381000" algn="l">
              <a:lnSpc>
                <a:spcPct val="100000"/>
              </a:lnSpc>
              <a:spcBef>
                <a:spcPts val="1000"/>
              </a:spcBef>
              <a:spcAft>
                <a:spcPts val="0"/>
              </a:spcAft>
              <a:buClr>
                <a:srgbClr val="3F3F3F"/>
              </a:buClr>
              <a:buSzPts val="2400"/>
              <a:buFont typeface="Arial"/>
              <a:buChar char="•"/>
              <a:defRPr/>
            </a:lvl1pPr>
            <a:lvl2pPr marL="914400" lvl="1" indent="-381000" algn="l">
              <a:lnSpc>
                <a:spcPct val="100000"/>
              </a:lnSpc>
              <a:spcBef>
                <a:spcPts val="500"/>
              </a:spcBef>
              <a:spcAft>
                <a:spcPts val="0"/>
              </a:spcAft>
              <a:buClr>
                <a:srgbClr val="3F3F3F"/>
              </a:buClr>
              <a:buSzPts val="2400"/>
              <a:buChar char="▪"/>
              <a:defRPr/>
            </a:lvl2pPr>
            <a:lvl3pPr marL="1371600" lvl="2" indent="-381000" algn="l">
              <a:lnSpc>
                <a:spcPct val="100000"/>
              </a:lnSpc>
              <a:spcBef>
                <a:spcPts val="500"/>
              </a:spcBef>
              <a:spcAft>
                <a:spcPts val="0"/>
              </a:spcAft>
              <a:buClr>
                <a:srgbClr val="3F3F3F"/>
              </a:buClr>
              <a:buSzPts val="2400"/>
              <a:buChar char="▪"/>
              <a:defRPr/>
            </a:lvl3pPr>
            <a:lvl4pPr marL="1828800" lvl="3" indent="-381000" algn="l">
              <a:lnSpc>
                <a:spcPct val="100000"/>
              </a:lnSpc>
              <a:spcBef>
                <a:spcPts val="500"/>
              </a:spcBef>
              <a:spcAft>
                <a:spcPts val="0"/>
              </a:spcAft>
              <a:buClr>
                <a:srgbClr val="3F3F3F"/>
              </a:buClr>
              <a:buSzPts val="2400"/>
              <a:buChar char="▪"/>
              <a:defRPr/>
            </a:lvl4pPr>
            <a:lvl5pPr marL="2286000" lvl="4" indent="-381000" algn="l">
              <a:lnSpc>
                <a:spcPct val="100000"/>
              </a:lnSpc>
              <a:spcBef>
                <a:spcPts val="500"/>
              </a:spcBef>
              <a:spcAft>
                <a:spcPts val="0"/>
              </a:spcAft>
              <a:buClr>
                <a:srgbClr val="3F3F3F"/>
              </a:buClr>
              <a:buSzPts val="2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42"/>
          <p:cNvSpPr txBox="1">
            <a:spLocks noGrp="1"/>
          </p:cNvSpPr>
          <p:nvPr>
            <p:ph type="body" idx="3"/>
          </p:nvPr>
        </p:nvSpPr>
        <p:spPr>
          <a:xfrm>
            <a:off x="8172000" y="2448000"/>
            <a:ext cx="3600000" cy="3631338"/>
          </a:xfrm>
          <a:prstGeom prst="rect">
            <a:avLst/>
          </a:prstGeom>
          <a:solidFill>
            <a:srgbClr val="F2F2F2"/>
          </a:solidFill>
          <a:ln w="9525" cap="flat" cmpd="sng">
            <a:solidFill>
              <a:srgbClr val="D8D8D8"/>
            </a:solidFill>
            <a:prstDash val="solid"/>
            <a:round/>
            <a:headEnd type="none" w="sm" len="sm"/>
            <a:tailEnd type="none" w="sm" len="sm"/>
          </a:ln>
        </p:spPr>
        <p:txBody>
          <a:bodyPr spcFirstLastPara="1" wrap="square" lIns="136800" tIns="252000" rIns="136800" bIns="0" anchor="t" anchorCtr="0">
            <a:noAutofit/>
          </a:bodyPr>
          <a:lstStyle>
            <a:lvl1pPr marL="457200" lvl="0" indent="-381000" algn="l">
              <a:lnSpc>
                <a:spcPct val="100000"/>
              </a:lnSpc>
              <a:spcBef>
                <a:spcPts val="1000"/>
              </a:spcBef>
              <a:spcAft>
                <a:spcPts val="0"/>
              </a:spcAft>
              <a:buClr>
                <a:srgbClr val="3F3F3F"/>
              </a:buClr>
              <a:buSzPts val="2400"/>
              <a:buFont typeface="Arial"/>
              <a:buChar char="•"/>
              <a:defRPr/>
            </a:lvl1pPr>
            <a:lvl2pPr marL="914400" lvl="1" indent="-381000" algn="l">
              <a:lnSpc>
                <a:spcPct val="100000"/>
              </a:lnSpc>
              <a:spcBef>
                <a:spcPts val="500"/>
              </a:spcBef>
              <a:spcAft>
                <a:spcPts val="0"/>
              </a:spcAft>
              <a:buClr>
                <a:srgbClr val="3F3F3F"/>
              </a:buClr>
              <a:buSzPts val="2400"/>
              <a:buChar char="▪"/>
              <a:defRPr/>
            </a:lvl2pPr>
            <a:lvl3pPr marL="1371600" lvl="2" indent="-381000" algn="l">
              <a:lnSpc>
                <a:spcPct val="100000"/>
              </a:lnSpc>
              <a:spcBef>
                <a:spcPts val="500"/>
              </a:spcBef>
              <a:spcAft>
                <a:spcPts val="0"/>
              </a:spcAft>
              <a:buClr>
                <a:srgbClr val="3F3F3F"/>
              </a:buClr>
              <a:buSzPts val="2400"/>
              <a:buChar char="▪"/>
              <a:defRPr/>
            </a:lvl3pPr>
            <a:lvl4pPr marL="1828800" lvl="3" indent="-381000" algn="l">
              <a:lnSpc>
                <a:spcPct val="100000"/>
              </a:lnSpc>
              <a:spcBef>
                <a:spcPts val="500"/>
              </a:spcBef>
              <a:spcAft>
                <a:spcPts val="0"/>
              </a:spcAft>
              <a:buClr>
                <a:srgbClr val="3F3F3F"/>
              </a:buClr>
              <a:buSzPts val="2400"/>
              <a:buChar char="▪"/>
              <a:defRPr/>
            </a:lvl4pPr>
            <a:lvl5pPr marL="2286000" lvl="4" indent="-381000" algn="l">
              <a:lnSpc>
                <a:spcPct val="100000"/>
              </a:lnSpc>
              <a:spcBef>
                <a:spcPts val="500"/>
              </a:spcBef>
              <a:spcAft>
                <a:spcPts val="0"/>
              </a:spcAft>
              <a:buClr>
                <a:srgbClr val="3F3F3F"/>
              </a:buClr>
              <a:buSzPts val="2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42"/>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A6E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42"/>
          <p:cNvSpPr txBox="1">
            <a:spLocks noGrp="1"/>
          </p:cNvSpPr>
          <p:nvPr>
            <p:ph type="body" idx="4"/>
          </p:nvPr>
        </p:nvSpPr>
        <p:spPr>
          <a:xfrm>
            <a:off x="432000" y="1728000"/>
            <a:ext cx="3600000" cy="720000"/>
          </a:xfrm>
          <a:prstGeom prst="rect">
            <a:avLst/>
          </a:prstGeom>
          <a:solidFill>
            <a:srgbClr val="3F3F3F"/>
          </a:solidFill>
          <a:ln w="28575" cap="flat" cmpd="sng">
            <a:solidFill>
              <a:schemeClr val="accent1"/>
            </a:solidFill>
            <a:prstDash val="solid"/>
            <a:round/>
            <a:headEnd type="none" w="sm" len="sm"/>
            <a:tailEnd type="none" w="sm" len="sm"/>
          </a:ln>
        </p:spPr>
        <p:txBody>
          <a:bodyPr spcFirstLastPara="1" wrap="square" lIns="108000" tIns="36000" rIns="108000" bIns="36000" anchor="ctr" anchorCtr="0">
            <a:noAutofit/>
          </a:bodyPr>
          <a:lstStyle>
            <a:lvl1pPr marL="457200" lvl="0" indent="-228600" algn="ctr">
              <a:lnSpc>
                <a:spcPct val="100000"/>
              </a:lnSpc>
              <a:spcBef>
                <a:spcPts val="1000"/>
              </a:spcBef>
              <a:spcAft>
                <a:spcPts val="0"/>
              </a:spcAft>
              <a:buSzPts val="2400"/>
              <a:buNone/>
              <a:defRPr>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42"/>
          <p:cNvSpPr txBox="1">
            <a:spLocks noGrp="1"/>
          </p:cNvSpPr>
          <p:nvPr>
            <p:ph type="ftr" idx="11"/>
          </p:nvPr>
        </p:nvSpPr>
        <p:spPr>
          <a:xfrm>
            <a:off x="432000" y="6295110"/>
            <a:ext cx="7257773"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9" name="Google Shape;179;p42"/>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80" name="Google Shape;180;p42"/>
          <p:cNvSpPr txBox="1">
            <a:spLocks noGrp="1"/>
          </p:cNvSpPr>
          <p:nvPr>
            <p:ph type="body" idx="5"/>
          </p:nvPr>
        </p:nvSpPr>
        <p:spPr>
          <a:xfrm>
            <a:off x="4302000" y="1728000"/>
            <a:ext cx="3600000" cy="720000"/>
          </a:xfrm>
          <a:prstGeom prst="rect">
            <a:avLst/>
          </a:prstGeom>
          <a:solidFill>
            <a:srgbClr val="3F3F3F"/>
          </a:solidFill>
          <a:ln w="28575" cap="flat" cmpd="sng">
            <a:solidFill>
              <a:schemeClr val="accent2"/>
            </a:solidFill>
            <a:prstDash val="solid"/>
            <a:round/>
            <a:headEnd type="none" w="sm" len="sm"/>
            <a:tailEnd type="none" w="sm" len="sm"/>
          </a:ln>
        </p:spPr>
        <p:txBody>
          <a:bodyPr spcFirstLastPara="1" wrap="square" lIns="108000" tIns="36000" rIns="108000" bIns="36000" anchor="ctr" anchorCtr="0">
            <a:noAutofit/>
          </a:bodyPr>
          <a:lstStyle>
            <a:lvl1pPr marL="457200" lvl="0" indent="-228600" algn="ctr">
              <a:lnSpc>
                <a:spcPct val="100000"/>
              </a:lnSpc>
              <a:spcBef>
                <a:spcPts val="1000"/>
              </a:spcBef>
              <a:spcAft>
                <a:spcPts val="0"/>
              </a:spcAft>
              <a:buSzPts val="2400"/>
              <a:buNone/>
              <a:defRPr>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42"/>
          <p:cNvSpPr txBox="1">
            <a:spLocks noGrp="1"/>
          </p:cNvSpPr>
          <p:nvPr>
            <p:ph type="body" idx="6"/>
          </p:nvPr>
        </p:nvSpPr>
        <p:spPr>
          <a:xfrm>
            <a:off x="8172000" y="1728000"/>
            <a:ext cx="3600000" cy="720000"/>
          </a:xfrm>
          <a:prstGeom prst="rect">
            <a:avLst/>
          </a:prstGeom>
          <a:solidFill>
            <a:srgbClr val="3F3F3F"/>
          </a:solidFill>
          <a:ln w="28575" cap="flat" cmpd="sng">
            <a:solidFill>
              <a:schemeClr val="accent3"/>
            </a:solidFill>
            <a:prstDash val="solid"/>
            <a:round/>
            <a:headEnd type="none" w="sm" len="sm"/>
            <a:tailEnd type="none" w="sm" len="sm"/>
          </a:ln>
        </p:spPr>
        <p:txBody>
          <a:bodyPr spcFirstLastPara="1" wrap="square" lIns="108000" tIns="36000" rIns="108000" bIns="36000" anchor="ctr" anchorCtr="0">
            <a:noAutofit/>
          </a:bodyPr>
          <a:lstStyle>
            <a:lvl1pPr marL="457200" lvl="0" indent="-228600" algn="ctr">
              <a:lnSpc>
                <a:spcPct val="100000"/>
              </a:lnSpc>
              <a:spcBef>
                <a:spcPts val="1000"/>
              </a:spcBef>
              <a:spcAft>
                <a:spcPts val="0"/>
              </a:spcAft>
              <a:buSzPts val="2400"/>
              <a:buNone/>
              <a:defRPr>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42"/>
          <p:cNvSpPr txBox="1">
            <a:spLocks noGrp="1"/>
          </p:cNvSpPr>
          <p:nvPr>
            <p:ph type="body" idx="7"/>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183"/>
        <p:cNvGrpSpPr/>
        <p:nvPr/>
      </p:nvGrpSpPr>
      <p:grpSpPr>
        <a:xfrm>
          <a:off x="0" y="0"/>
          <a:ext cx="0" cy="0"/>
          <a:chOff x="0" y="0"/>
          <a:chExt cx="0" cy="0"/>
        </a:xfrm>
      </p:grpSpPr>
      <p:sp>
        <p:nvSpPr>
          <p:cNvPr id="184" name="Google Shape;184;p43"/>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A6E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43"/>
          <p:cNvSpPr txBox="1">
            <a:spLocks noGrp="1"/>
          </p:cNvSpPr>
          <p:nvPr>
            <p:ph type="ftr" idx="11"/>
          </p:nvPr>
        </p:nvSpPr>
        <p:spPr>
          <a:xfrm>
            <a:off x="432000" y="6295110"/>
            <a:ext cx="7257773"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6" name="Google Shape;186;p43"/>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87" name="Google Shape;187;p43"/>
          <p:cNvSpPr txBox="1">
            <a:spLocks noGrp="1"/>
          </p:cNvSpPr>
          <p:nvPr>
            <p:ph type="body" idx="1"/>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8" name="Google Shape;188;p43"/>
          <p:cNvCxnSpPr/>
          <p:nvPr/>
        </p:nvCxnSpPr>
        <p:spPr>
          <a:xfrm>
            <a:off x="431800" y="3866682"/>
            <a:ext cx="11339513" cy="0"/>
          </a:xfrm>
          <a:prstGeom prst="straightConnector1">
            <a:avLst/>
          </a:prstGeom>
          <a:noFill/>
          <a:ln w="9525" cap="flat" cmpd="sng">
            <a:solidFill>
              <a:srgbClr val="BFBFBF"/>
            </a:solidFill>
            <a:prstDash val="solid"/>
            <a:miter lim="800000"/>
            <a:headEnd type="none" w="sm" len="sm"/>
            <a:tailEnd type="triangle" w="med" len="med"/>
          </a:ln>
        </p:spPr>
      </p:cxnSp>
      <p:sp>
        <p:nvSpPr>
          <p:cNvPr id="189" name="Google Shape;189;p43"/>
          <p:cNvSpPr txBox="1">
            <a:spLocks noGrp="1"/>
          </p:cNvSpPr>
          <p:nvPr>
            <p:ph type="body" idx="2"/>
          </p:nvPr>
        </p:nvSpPr>
        <p:spPr>
          <a:xfrm>
            <a:off x="412908" y="3973125"/>
            <a:ext cx="415608" cy="201776"/>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43"/>
          <p:cNvSpPr txBox="1">
            <a:spLocks noGrp="1"/>
          </p:cNvSpPr>
          <p:nvPr>
            <p:ph type="body" idx="3"/>
          </p:nvPr>
        </p:nvSpPr>
        <p:spPr>
          <a:xfrm>
            <a:off x="43179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43"/>
          <p:cNvSpPr txBox="1">
            <a:spLocks noGrp="1"/>
          </p:cNvSpPr>
          <p:nvPr>
            <p:ph type="body" idx="4"/>
          </p:nvPr>
        </p:nvSpPr>
        <p:spPr>
          <a:xfrm>
            <a:off x="903816"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43"/>
          <p:cNvSpPr txBox="1">
            <a:spLocks noGrp="1"/>
          </p:cNvSpPr>
          <p:nvPr>
            <p:ph type="body" idx="5"/>
          </p:nvPr>
        </p:nvSpPr>
        <p:spPr>
          <a:xfrm>
            <a:off x="1375833"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43"/>
          <p:cNvSpPr txBox="1">
            <a:spLocks noGrp="1"/>
          </p:cNvSpPr>
          <p:nvPr>
            <p:ph type="body" idx="6"/>
          </p:nvPr>
        </p:nvSpPr>
        <p:spPr>
          <a:xfrm>
            <a:off x="1847850"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43"/>
          <p:cNvSpPr txBox="1">
            <a:spLocks noGrp="1"/>
          </p:cNvSpPr>
          <p:nvPr>
            <p:ph type="body" idx="7"/>
          </p:nvPr>
        </p:nvSpPr>
        <p:spPr>
          <a:xfrm>
            <a:off x="6077108" y="3973125"/>
            <a:ext cx="415608" cy="201776"/>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43"/>
          <p:cNvSpPr txBox="1">
            <a:spLocks noGrp="1"/>
          </p:cNvSpPr>
          <p:nvPr>
            <p:ph type="body" idx="8"/>
          </p:nvPr>
        </p:nvSpPr>
        <p:spPr>
          <a:xfrm>
            <a:off x="2319867"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43"/>
          <p:cNvSpPr txBox="1">
            <a:spLocks noGrp="1"/>
          </p:cNvSpPr>
          <p:nvPr>
            <p:ph type="body" idx="9"/>
          </p:nvPr>
        </p:nvSpPr>
        <p:spPr>
          <a:xfrm>
            <a:off x="2791884"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43"/>
          <p:cNvSpPr txBox="1">
            <a:spLocks noGrp="1"/>
          </p:cNvSpPr>
          <p:nvPr>
            <p:ph type="body" idx="13"/>
          </p:nvPr>
        </p:nvSpPr>
        <p:spPr>
          <a:xfrm>
            <a:off x="3263901"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43"/>
          <p:cNvSpPr txBox="1">
            <a:spLocks noGrp="1"/>
          </p:cNvSpPr>
          <p:nvPr>
            <p:ph type="body" idx="14"/>
          </p:nvPr>
        </p:nvSpPr>
        <p:spPr>
          <a:xfrm>
            <a:off x="4679952"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43"/>
          <p:cNvSpPr txBox="1">
            <a:spLocks noGrp="1"/>
          </p:cNvSpPr>
          <p:nvPr>
            <p:ph type="body" idx="15"/>
          </p:nvPr>
        </p:nvSpPr>
        <p:spPr>
          <a:xfrm>
            <a:off x="3735918"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43"/>
          <p:cNvSpPr txBox="1">
            <a:spLocks noGrp="1"/>
          </p:cNvSpPr>
          <p:nvPr>
            <p:ph type="body" idx="16"/>
          </p:nvPr>
        </p:nvSpPr>
        <p:spPr>
          <a:xfrm>
            <a:off x="4207935"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43"/>
          <p:cNvSpPr txBox="1">
            <a:spLocks noGrp="1"/>
          </p:cNvSpPr>
          <p:nvPr>
            <p:ph type="body" idx="17"/>
          </p:nvPr>
        </p:nvSpPr>
        <p:spPr>
          <a:xfrm>
            <a:off x="515196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43"/>
          <p:cNvSpPr txBox="1">
            <a:spLocks noGrp="1"/>
          </p:cNvSpPr>
          <p:nvPr>
            <p:ph type="body" idx="18"/>
          </p:nvPr>
        </p:nvSpPr>
        <p:spPr>
          <a:xfrm>
            <a:off x="5623986"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43"/>
          <p:cNvSpPr txBox="1">
            <a:spLocks noGrp="1"/>
          </p:cNvSpPr>
          <p:nvPr>
            <p:ph type="body" idx="19"/>
          </p:nvPr>
        </p:nvSpPr>
        <p:spPr>
          <a:xfrm>
            <a:off x="609599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43"/>
          <p:cNvSpPr txBox="1">
            <a:spLocks noGrp="1"/>
          </p:cNvSpPr>
          <p:nvPr>
            <p:ph type="body" idx="20"/>
          </p:nvPr>
        </p:nvSpPr>
        <p:spPr>
          <a:xfrm>
            <a:off x="6568012"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43"/>
          <p:cNvSpPr txBox="1">
            <a:spLocks noGrp="1"/>
          </p:cNvSpPr>
          <p:nvPr>
            <p:ph type="body" idx="21"/>
          </p:nvPr>
        </p:nvSpPr>
        <p:spPr>
          <a:xfrm>
            <a:off x="704002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43"/>
          <p:cNvSpPr txBox="1">
            <a:spLocks noGrp="1"/>
          </p:cNvSpPr>
          <p:nvPr>
            <p:ph type="body" idx="22"/>
          </p:nvPr>
        </p:nvSpPr>
        <p:spPr>
          <a:xfrm>
            <a:off x="7512046"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43"/>
          <p:cNvSpPr txBox="1">
            <a:spLocks noGrp="1"/>
          </p:cNvSpPr>
          <p:nvPr>
            <p:ph type="body" idx="23"/>
          </p:nvPr>
        </p:nvSpPr>
        <p:spPr>
          <a:xfrm>
            <a:off x="7984063"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43"/>
          <p:cNvSpPr txBox="1">
            <a:spLocks noGrp="1"/>
          </p:cNvSpPr>
          <p:nvPr>
            <p:ph type="body" idx="24"/>
          </p:nvPr>
        </p:nvSpPr>
        <p:spPr>
          <a:xfrm>
            <a:off x="8456080"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43"/>
          <p:cNvSpPr txBox="1">
            <a:spLocks noGrp="1"/>
          </p:cNvSpPr>
          <p:nvPr>
            <p:ph type="body" idx="25"/>
          </p:nvPr>
        </p:nvSpPr>
        <p:spPr>
          <a:xfrm>
            <a:off x="8928097"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43"/>
          <p:cNvSpPr txBox="1">
            <a:spLocks noGrp="1"/>
          </p:cNvSpPr>
          <p:nvPr>
            <p:ph type="body" idx="26"/>
          </p:nvPr>
        </p:nvSpPr>
        <p:spPr>
          <a:xfrm>
            <a:off x="10344148"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43"/>
          <p:cNvSpPr txBox="1">
            <a:spLocks noGrp="1"/>
          </p:cNvSpPr>
          <p:nvPr>
            <p:ph type="body" idx="27"/>
          </p:nvPr>
        </p:nvSpPr>
        <p:spPr>
          <a:xfrm>
            <a:off x="9400114"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43"/>
          <p:cNvSpPr txBox="1">
            <a:spLocks noGrp="1"/>
          </p:cNvSpPr>
          <p:nvPr>
            <p:ph type="body" idx="28"/>
          </p:nvPr>
        </p:nvSpPr>
        <p:spPr>
          <a:xfrm>
            <a:off x="9872131"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43"/>
          <p:cNvSpPr txBox="1">
            <a:spLocks noGrp="1"/>
          </p:cNvSpPr>
          <p:nvPr>
            <p:ph type="body" idx="29"/>
          </p:nvPr>
        </p:nvSpPr>
        <p:spPr>
          <a:xfrm>
            <a:off x="10816165"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43"/>
          <p:cNvSpPr txBox="1">
            <a:spLocks noGrp="1"/>
          </p:cNvSpPr>
          <p:nvPr>
            <p:ph type="body" idx="30"/>
          </p:nvPr>
        </p:nvSpPr>
        <p:spPr>
          <a:xfrm>
            <a:off x="11288182"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43"/>
          <p:cNvSpPr txBox="1">
            <a:spLocks noGrp="1"/>
          </p:cNvSpPr>
          <p:nvPr>
            <p:ph type="body" idx="31"/>
          </p:nvPr>
        </p:nvSpPr>
        <p:spPr>
          <a:xfrm>
            <a:off x="5360988" y="2190750"/>
            <a:ext cx="1793875" cy="561975"/>
          </a:xfrm>
          <a:prstGeom prst="rect">
            <a:avLst/>
          </a:prstGeom>
          <a:solidFill>
            <a:srgbClr val="F2F2F2"/>
          </a:solidFill>
          <a:ln>
            <a:noFill/>
          </a:ln>
        </p:spPr>
        <p:txBody>
          <a:bodyPr spcFirstLastPara="1" wrap="square" lIns="0" tIns="36000" rIns="0" bIns="0" anchor="t" anchorCtr="0">
            <a:noAutofit/>
          </a:bodyPr>
          <a:lstStyle>
            <a:lvl1pPr marL="457200" lvl="0" indent="-228600" algn="ctr">
              <a:lnSpc>
                <a:spcPct val="100000"/>
              </a:lnSpc>
              <a:spcBef>
                <a:spcPts val="1000"/>
              </a:spcBef>
              <a:spcAft>
                <a:spcPts val="0"/>
              </a:spcAft>
              <a:buSzPts val="1600"/>
              <a:buNone/>
              <a:defRPr sz="16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43"/>
          <p:cNvSpPr txBox="1">
            <a:spLocks noGrp="1"/>
          </p:cNvSpPr>
          <p:nvPr>
            <p:ph type="body" idx="32"/>
          </p:nvPr>
        </p:nvSpPr>
        <p:spPr>
          <a:xfrm>
            <a:off x="5412717" y="2505005"/>
            <a:ext cx="1690417" cy="22467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am 3 Members">
  <p:cSld name="Team 3 Members">
    <p:spTree>
      <p:nvGrpSpPr>
        <p:cNvPr id="1" name="Shape 217"/>
        <p:cNvGrpSpPr/>
        <p:nvPr/>
      </p:nvGrpSpPr>
      <p:grpSpPr>
        <a:xfrm>
          <a:off x="0" y="0"/>
          <a:ext cx="0" cy="0"/>
          <a:chOff x="0" y="0"/>
          <a:chExt cx="0" cy="0"/>
        </a:xfrm>
      </p:grpSpPr>
      <p:sp>
        <p:nvSpPr>
          <p:cNvPr id="218" name="Google Shape;218;p44"/>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A6E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44"/>
          <p:cNvSpPr txBox="1">
            <a:spLocks noGrp="1"/>
          </p:cNvSpPr>
          <p:nvPr>
            <p:ph type="ftr" idx="11"/>
          </p:nvPr>
        </p:nvSpPr>
        <p:spPr>
          <a:xfrm>
            <a:off x="432000" y="6295110"/>
            <a:ext cx="7257773"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0" name="Google Shape;220;p44"/>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21" name="Google Shape;221;p44"/>
          <p:cNvSpPr>
            <a:spLocks noGrp="1"/>
          </p:cNvSpPr>
          <p:nvPr>
            <p:ph type="pic" idx="2"/>
          </p:nvPr>
        </p:nvSpPr>
        <p:spPr>
          <a:xfrm>
            <a:off x="431799" y="2319681"/>
            <a:ext cx="1352367" cy="1352367"/>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
        <p:nvSpPr>
          <p:cNvPr id="222" name="Google Shape;222;p44"/>
          <p:cNvSpPr txBox="1">
            <a:spLocks noGrp="1"/>
          </p:cNvSpPr>
          <p:nvPr>
            <p:ph type="body" idx="1"/>
          </p:nvPr>
        </p:nvSpPr>
        <p:spPr>
          <a:xfrm>
            <a:off x="1974854" y="2485913"/>
            <a:ext cx="2124000" cy="701538"/>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44"/>
          <p:cNvSpPr txBox="1">
            <a:spLocks noGrp="1"/>
          </p:cNvSpPr>
          <p:nvPr>
            <p:ph type="body" idx="3"/>
          </p:nvPr>
        </p:nvSpPr>
        <p:spPr>
          <a:xfrm>
            <a:off x="1974854" y="3904988"/>
            <a:ext cx="2124000" cy="18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44"/>
          <p:cNvSpPr txBox="1">
            <a:spLocks noGrp="1"/>
          </p:cNvSpPr>
          <p:nvPr>
            <p:ph type="body" idx="4"/>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44"/>
          <p:cNvSpPr txBox="1">
            <a:spLocks noGrp="1"/>
          </p:cNvSpPr>
          <p:nvPr>
            <p:ph type="body" idx="5"/>
          </p:nvPr>
        </p:nvSpPr>
        <p:spPr>
          <a:xfrm>
            <a:off x="1974854" y="3461032"/>
            <a:ext cx="2124000" cy="24588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Font typeface="Arial"/>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44"/>
          <p:cNvSpPr>
            <a:spLocks noGrp="1"/>
          </p:cNvSpPr>
          <p:nvPr>
            <p:ph type="pic" idx="6"/>
          </p:nvPr>
        </p:nvSpPr>
        <p:spPr>
          <a:xfrm>
            <a:off x="4268028" y="2319681"/>
            <a:ext cx="1352367" cy="1352367"/>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
        <p:nvSpPr>
          <p:cNvPr id="227" name="Google Shape;227;p44"/>
          <p:cNvSpPr txBox="1">
            <a:spLocks noGrp="1"/>
          </p:cNvSpPr>
          <p:nvPr>
            <p:ph type="body" idx="7"/>
          </p:nvPr>
        </p:nvSpPr>
        <p:spPr>
          <a:xfrm>
            <a:off x="5811083" y="2485913"/>
            <a:ext cx="2124000" cy="701538"/>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44"/>
          <p:cNvSpPr txBox="1">
            <a:spLocks noGrp="1"/>
          </p:cNvSpPr>
          <p:nvPr>
            <p:ph type="body" idx="8"/>
          </p:nvPr>
        </p:nvSpPr>
        <p:spPr>
          <a:xfrm>
            <a:off x="5811083" y="3904988"/>
            <a:ext cx="2124000" cy="18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44"/>
          <p:cNvSpPr txBox="1">
            <a:spLocks noGrp="1"/>
          </p:cNvSpPr>
          <p:nvPr>
            <p:ph type="body" idx="9"/>
          </p:nvPr>
        </p:nvSpPr>
        <p:spPr>
          <a:xfrm>
            <a:off x="5811083" y="3461032"/>
            <a:ext cx="2124000" cy="24588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Font typeface="Arial"/>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44"/>
          <p:cNvSpPr>
            <a:spLocks noGrp="1"/>
          </p:cNvSpPr>
          <p:nvPr>
            <p:ph type="pic" idx="13"/>
          </p:nvPr>
        </p:nvSpPr>
        <p:spPr>
          <a:xfrm>
            <a:off x="8112825" y="2319681"/>
            <a:ext cx="1352367" cy="1352367"/>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
        <p:nvSpPr>
          <p:cNvPr id="231" name="Google Shape;231;p44"/>
          <p:cNvSpPr txBox="1">
            <a:spLocks noGrp="1"/>
          </p:cNvSpPr>
          <p:nvPr>
            <p:ph type="body" idx="14"/>
          </p:nvPr>
        </p:nvSpPr>
        <p:spPr>
          <a:xfrm>
            <a:off x="9647313" y="2485913"/>
            <a:ext cx="2124000" cy="701538"/>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44"/>
          <p:cNvSpPr txBox="1">
            <a:spLocks noGrp="1"/>
          </p:cNvSpPr>
          <p:nvPr>
            <p:ph type="body" idx="15"/>
          </p:nvPr>
        </p:nvSpPr>
        <p:spPr>
          <a:xfrm>
            <a:off x="9647313" y="3904988"/>
            <a:ext cx="2124000" cy="18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44"/>
          <p:cNvSpPr txBox="1">
            <a:spLocks noGrp="1"/>
          </p:cNvSpPr>
          <p:nvPr>
            <p:ph type="body" idx="16"/>
          </p:nvPr>
        </p:nvSpPr>
        <p:spPr>
          <a:xfrm>
            <a:off x="9647313" y="3461032"/>
            <a:ext cx="2124000" cy="24588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Font typeface="Arial"/>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am 6 Members">
  <p:cSld name="Team 6 Members">
    <p:spTree>
      <p:nvGrpSpPr>
        <p:cNvPr id="1" name="Shape 234"/>
        <p:cNvGrpSpPr/>
        <p:nvPr/>
      </p:nvGrpSpPr>
      <p:grpSpPr>
        <a:xfrm>
          <a:off x="0" y="0"/>
          <a:ext cx="0" cy="0"/>
          <a:chOff x="0" y="0"/>
          <a:chExt cx="0" cy="0"/>
        </a:xfrm>
      </p:grpSpPr>
      <p:sp>
        <p:nvSpPr>
          <p:cNvPr id="235" name="Google Shape;235;p45"/>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A6E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45"/>
          <p:cNvSpPr txBox="1">
            <a:spLocks noGrp="1"/>
          </p:cNvSpPr>
          <p:nvPr>
            <p:ph type="ftr" idx="11"/>
          </p:nvPr>
        </p:nvSpPr>
        <p:spPr>
          <a:xfrm>
            <a:off x="432000" y="6295110"/>
            <a:ext cx="7257773"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7" name="Google Shape;237;p45"/>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38" name="Google Shape;238;p45"/>
          <p:cNvSpPr txBox="1">
            <a:spLocks noGrp="1"/>
          </p:cNvSpPr>
          <p:nvPr>
            <p:ph type="body" idx="1"/>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45"/>
          <p:cNvSpPr txBox="1">
            <a:spLocks noGrp="1"/>
          </p:cNvSpPr>
          <p:nvPr>
            <p:ph type="body" idx="2"/>
          </p:nvPr>
        </p:nvSpPr>
        <p:spPr>
          <a:xfrm>
            <a:off x="431800" y="4113808"/>
            <a:ext cx="1620000" cy="7835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45"/>
          <p:cNvSpPr txBox="1">
            <a:spLocks noGrp="1"/>
          </p:cNvSpPr>
          <p:nvPr>
            <p:ph type="body" idx="3"/>
          </p:nvPr>
        </p:nvSpPr>
        <p:spPr>
          <a:xfrm>
            <a:off x="431800" y="5258975"/>
            <a:ext cx="1620000"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45"/>
          <p:cNvSpPr txBox="1">
            <a:spLocks noGrp="1"/>
          </p:cNvSpPr>
          <p:nvPr>
            <p:ph type="body" idx="4"/>
          </p:nvPr>
        </p:nvSpPr>
        <p:spPr>
          <a:xfrm>
            <a:off x="2375703" y="4113808"/>
            <a:ext cx="1620000" cy="7835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45"/>
          <p:cNvSpPr txBox="1">
            <a:spLocks noGrp="1"/>
          </p:cNvSpPr>
          <p:nvPr>
            <p:ph type="body" idx="5"/>
          </p:nvPr>
        </p:nvSpPr>
        <p:spPr>
          <a:xfrm>
            <a:off x="2375703" y="5258975"/>
            <a:ext cx="1620000"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45"/>
          <p:cNvSpPr txBox="1">
            <a:spLocks noGrp="1"/>
          </p:cNvSpPr>
          <p:nvPr>
            <p:ph type="body" idx="6"/>
          </p:nvPr>
        </p:nvSpPr>
        <p:spPr>
          <a:xfrm>
            <a:off x="4319606" y="4113808"/>
            <a:ext cx="1620000" cy="7835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45"/>
          <p:cNvSpPr txBox="1">
            <a:spLocks noGrp="1"/>
          </p:cNvSpPr>
          <p:nvPr>
            <p:ph type="body" idx="7"/>
          </p:nvPr>
        </p:nvSpPr>
        <p:spPr>
          <a:xfrm>
            <a:off x="4319606" y="5258975"/>
            <a:ext cx="1620000"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45"/>
          <p:cNvSpPr txBox="1">
            <a:spLocks noGrp="1"/>
          </p:cNvSpPr>
          <p:nvPr>
            <p:ph type="body" idx="8"/>
          </p:nvPr>
        </p:nvSpPr>
        <p:spPr>
          <a:xfrm>
            <a:off x="6263509" y="4113808"/>
            <a:ext cx="1620000" cy="7835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45"/>
          <p:cNvSpPr txBox="1">
            <a:spLocks noGrp="1"/>
          </p:cNvSpPr>
          <p:nvPr>
            <p:ph type="body" idx="9"/>
          </p:nvPr>
        </p:nvSpPr>
        <p:spPr>
          <a:xfrm>
            <a:off x="6263509" y="5258975"/>
            <a:ext cx="1620000"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45"/>
          <p:cNvSpPr txBox="1">
            <a:spLocks noGrp="1"/>
          </p:cNvSpPr>
          <p:nvPr>
            <p:ph type="body" idx="13"/>
          </p:nvPr>
        </p:nvSpPr>
        <p:spPr>
          <a:xfrm>
            <a:off x="8207412" y="4113808"/>
            <a:ext cx="1620000" cy="7835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45"/>
          <p:cNvSpPr txBox="1">
            <a:spLocks noGrp="1"/>
          </p:cNvSpPr>
          <p:nvPr>
            <p:ph type="body" idx="14"/>
          </p:nvPr>
        </p:nvSpPr>
        <p:spPr>
          <a:xfrm>
            <a:off x="8207412" y="5258975"/>
            <a:ext cx="1620000"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45"/>
          <p:cNvSpPr>
            <a:spLocks noGrp="1"/>
          </p:cNvSpPr>
          <p:nvPr>
            <p:ph type="pic" idx="15"/>
          </p:nvPr>
        </p:nvSpPr>
        <p:spPr>
          <a:xfrm>
            <a:off x="431800" y="2246681"/>
            <a:ext cx="1620000" cy="1620000"/>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
        <p:nvSpPr>
          <p:cNvPr id="250" name="Google Shape;250;p45"/>
          <p:cNvSpPr>
            <a:spLocks noGrp="1"/>
          </p:cNvSpPr>
          <p:nvPr>
            <p:ph type="pic" idx="16"/>
          </p:nvPr>
        </p:nvSpPr>
        <p:spPr>
          <a:xfrm>
            <a:off x="2375703" y="2246681"/>
            <a:ext cx="1620000" cy="1620000"/>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
        <p:nvSpPr>
          <p:cNvPr id="251" name="Google Shape;251;p45"/>
          <p:cNvSpPr>
            <a:spLocks noGrp="1"/>
          </p:cNvSpPr>
          <p:nvPr>
            <p:ph type="pic" idx="17"/>
          </p:nvPr>
        </p:nvSpPr>
        <p:spPr>
          <a:xfrm>
            <a:off x="4319606" y="2246681"/>
            <a:ext cx="1620000" cy="1620000"/>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
        <p:nvSpPr>
          <p:cNvPr id="252" name="Google Shape;252;p45"/>
          <p:cNvSpPr>
            <a:spLocks noGrp="1"/>
          </p:cNvSpPr>
          <p:nvPr>
            <p:ph type="pic" idx="18"/>
          </p:nvPr>
        </p:nvSpPr>
        <p:spPr>
          <a:xfrm>
            <a:off x="6263509" y="2246681"/>
            <a:ext cx="1620000" cy="1620000"/>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
        <p:nvSpPr>
          <p:cNvPr id="253" name="Google Shape;253;p45"/>
          <p:cNvSpPr>
            <a:spLocks noGrp="1"/>
          </p:cNvSpPr>
          <p:nvPr>
            <p:ph type="pic" idx="19"/>
          </p:nvPr>
        </p:nvSpPr>
        <p:spPr>
          <a:xfrm>
            <a:off x="8207412" y="2246681"/>
            <a:ext cx="1620000" cy="1620000"/>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
        <p:nvSpPr>
          <p:cNvPr id="254" name="Google Shape;254;p45"/>
          <p:cNvSpPr txBox="1">
            <a:spLocks noGrp="1"/>
          </p:cNvSpPr>
          <p:nvPr>
            <p:ph type="body" idx="20"/>
          </p:nvPr>
        </p:nvSpPr>
        <p:spPr>
          <a:xfrm>
            <a:off x="10151313" y="4113808"/>
            <a:ext cx="1620000" cy="7835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45"/>
          <p:cNvSpPr txBox="1">
            <a:spLocks noGrp="1"/>
          </p:cNvSpPr>
          <p:nvPr>
            <p:ph type="body" idx="21"/>
          </p:nvPr>
        </p:nvSpPr>
        <p:spPr>
          <a:xfrm>
            <a:off x="10151313" y="5258975"/>
            <a:ext cx="1620000"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45"/>
          <p:cNvSpPr>
            <a:spLocks noGrp="1"/>
          </p:cNvSpPr>
          <p:nvPr>
            <p:ph type="pic" idx="22"/>
          </p:nvPr>
        </p:nvSpPr>
        <p:spPr>
          <a:xfrm>
            <a:off x="10151313" y="2246681"/>
            <a:ext cx="1620000" cy="1620000"/>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and Image">
  <p:cSld name="Title, Subtitle, Content, and Image">
    <p:bg>
      <p:bgPr>
        <a:solidFill>
          <a:schemeClr val="lt1"/>
        </a:solidFill>
        <a:effectLst/>
      </p:bgPr>
    </p:bg>
    <p:spTree>
      <p:nvGrpSpPr>
        <p:cNvPr id="1" name="Shape 25"/>
        <p:cNvGrpSpPr/>
        <p:nvPr/>
      </p:nvGrpSpPr>
      <p:grpSpPr>
        <a:xfrm>
          <a:off x="0" y="0"/>
          <a:ext cx="0" cy="0"/>
          <a:chOff x="0" y="0"/>
          <a:chExt cx="0" cy="0"/>
        </a:xfrm>
      </p:grpSpPr>
      <p:sp>
        <p:nvSpPr>
          <p:cNvPr id="26" name="Google Shape;26;p26"/>
          <p:cNvSpPr>
            <a:spLocks noGrp="1"/>
          </p:cNvSpPr>
          <p:nvPr>
            <p:ph type="pic" idx="2"/>
          </p:nvPr>
        </p:nvSpPr>
        <p:spPr>
          <a:xfrm>
            <a:off x="5365050" y="0"/>
            <a:ext cx="6406950" cy="6210304"/>
          </a:xfrm>
          <a:prstGeom prst="rect">
            <a:avLst/>
          </a:prstGeom>
          <a:solidFill>
            <a:schemeClr val="dk1">
              <a:alpha val="69019"/>
            </a:schemeClr>
          </a:solidFill>
          <a:ln>
            <a:noFill/>
          </a:ln>
        </p:spPr>
      </p:sp>
      <p:sp>
        <p:nvSpPr>
          <p:cNvPr id="27" name="Google Shape;27;p26"/>
          <p:cNvSpPr txBox="1">
            <a:spLocks noGrp="1"/>
          </p:cNvSpPr>
          <p:nvPr>
            <p:ph type="body" idx="1"/>
          </p:nvPr>
        </p:nvSpPr>
        <p:spPr>
          <a:xfrm>
            <a:off x="330201" y="1509311"/>
            <a:ext cx="4748212" cy="4570027"/>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1000"/>
              </a:spcBef>
              <a:spcAft>
                <a:spcPts val="0"/>
              </a:spcAft>
              <a:buClr>
                <a:srgbClr val="FFC000"/>
              </a:buClr>
              <a:buSzPts val="2400"/>
              <a:buFont typeface="Noto Sans Symbols"/>
              <a:buChar char="▪"/>
              <a:defRPr>
                <a:solidFill>
                  <a:srgbClr val="3F3F3F"/>
                </a:solidFill>
              </a:defRPr>
            </a:lvl1pPr>
            <a:lvl2pPr marL="914400" lvl="1" indent="-381000" algn="l">
              <a:lnSpc>
                <a:spcPct val="100000"/>
              </a:lnSpc>
              <a:spcBef>
                <a:spcPts val="500"/>
              </a:spcBef>
              <a:spcAft>
                <a:spcPts val="0"/>
              </a:spcAft>
              <a:buClr>
                <a:srgbClr val="FFC000"/>
              </a:buClr>
              <a:buSzPts val="2400"/>
              <a:buFont typeface="Noto Sans Symbols"/>
              <a:buChar char="▪"/>
              <a:defRPr>
                <a:solidFill>
                  <a:srgbClr val="3F3F3F"/>
                </a:solidFill>
              </a:defRPr>
            </a:lvl2pPr>
            <a:lvl3pPr marL="1371600" lvl="2" indent="-381000" algn="l">
              <a:lnSpc>
                <a:spcPct val="100000"/>
              </a:lnSpc>
              <a:spcBef>
                <a:spcPts val="500"/>
              </a:spcBef>
              <a:spcAft>
                <a:spcPts val="0"/>
              </a:spcAft>
              <a:buClr>
                <a:srgbClr val="FFC000"/>
              </a:buClr>
              <a:buSzPts val="2400"/>
              <a:buFont typeface="Noto Sans Symbols"/>
              <a:buChar char="▪"/>
              <a:defRPr>
                <a:solidFill>
                  <a:srgbClr val="3F3F3F"/>
                </a:solidFill>
              </a:defRPr>
            </a:lvl3pPr>
            <a:lvl4pPr marL="1828800" lvl="3" indent="-381000" algn="l">
              <a:lnSpc>
                <a:spcPct val="100000"/>
              </a:lnSpc>
              <a:spcBef>
                <a:spcPts val="500"/>
              </a:spcBef>
              <a:spcAft>
                <a:spcPts val="0"/>
              </a:spcAft>
              <a:buClr>
                <a:srgbClr val="FFC000"/>
              </a:buClr>
              <a:buSzPts val="2400"/>
              <a:buFont typeface="Noto Sans Symbols"/>
              <a:buChar char="▪"/>
              <a:defRPr>
                <a:solidFill>
                  <a:srgbClr val="3F3F3F"/>
                </a:solidFill>
              </a:defRPr>
            </a:lvl4pPr>
            <a:lvl5pPr marL="2286000" lvl="4" indent="-381000" algn="l">
              <a:lnSpc>
                <a:spcPct val="100000"/>
              </a:lnSpc>
              <a:spcBef>
                <a:spcPts val="500"/>
              </a:spcBef>
              <a:spcAft>
                <a:spcPts val="0"/>
              </a:spcAft>
              <a:buClr>
                <a:srgbClr val="FFC000"/>
              </a:buClr>
              <a:buSzPts val="2400"/>
              <a:buFont typeface="Noto Sans Symbols"/>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6"/>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a:p>
        </p:txBody>
      </p:sp>
      <p:sp>
        <p:nvSpPr>
          <p:cNvPr id="29" name="Google Shape;29;p26"/>
          <p:cNvSpPr txBox="1">
            <a:spLocks noGrp="1"/>
          </p:cNvSpPr>
          <p:nvPr>
            <p:ph type="body" idx="3"/>
          </p:nvPr>
        </p:nvSpPr>
        <p:spPr>
          <a:xfrm>
            <a:off x="330200" y="242888"/>
            <a:ext cx="4748213" cy="25287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A5A5A5"/>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body" idx="4"/>
          </p:nvPr>
        </p:nvSpPr>
        <p:spPr>
          <a:xfrm>
            <a:off x="330200" y="595313"/>
            <a:ext cx="4748213" cy="7381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4000"/>
              <a:buNone/>
              <a:defRPr sz="4000">
                <a:solidFill>
                  <a:srgbClr val="2A6EBB"/>
                </a:solidFill>
                <a:latin typeface="Georgia"/>
                <a:ea typeface="Georgia"/>
                <a:cs typeface="Georgia"/>
                <a:sym typeface="Georgia"/>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257"/>
        <p:cNvGrpSpPr/>
        <p:nvPr/>
      </p:nvGrpSpPr>
      <p:grpSpPr>
        <a:xfrm>
          <a:off x="0" y="0"/>
          <a:ext cx="0" cy="0"/>
          <a:chOff x="0" y="0"/>
          <a:chExt cx="0" cy="0"/>
        </a:xfrm>
      </p:grpSpPr>
      <p:sp>
        <p:nvSpPr>
          <p:cNvPr id="258" name="Google Shape;258;p46"/>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A6E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46"/>
          <p:cNvSpPr txBox="1">
            <a:spLocks noGrp="1"/>
          </p:cNvSpPr>
          <p:nvPr>
            <p:ph type="ftr" idx="11"/>
          </p:nvPr>
        </p:nvSpPr>
        <p:spPr>
          <a:xfrm>
            <a:off x="432000" y="6295110"/>
            <a:ext cx="7257773"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0" name="Google Shape;260;p46"/>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61" name="Google Shape;261;p46"/>
          <p:cNvSpPr txBox="1">
            <a:spLocks noGrp="1"/>
          </p:cNvSpPr>
          <p:nvPr>
            <p:ph type="body" idx="1"/>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2"/>
        <p:cNvGrpSpPr/>
        <p:nvPr/>
      </p:nvGrpSpPr>
      <p:grpSpPr>
        <a:xfrm>
          <a:off x="0" y="0"/>
          <a:ext cx="0" cy="0"/>
          <a:chOff x="0" y="0"/>
          <a:chExt cx="0" cy="0"/>
        </a:xfrm>
      </p:grpSpPr>
      <p:sp>
        <p:nvSpPr>
          <p:cNvPr id="263" name="Google Shape;263;p47"/>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64" name="Google Shape;264;p47"/>
          <p:cNvSpPr txBox="1">
            <a:spLocks noGrp="1"/>
          </p:cNvSpPr>
          <p:nvPr>
            <p:ph type="body" idx="1"/>
          </p:nvPr>
        </p:nvSpPr>
        <p:spPr>
          <a:xfrm>
            <a:off x="431512" y="6512343"/>
            <a:ext cx="7071013" cy="20658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obile App Previews">
  <p:cSld name="Mobile App Previews">
    <p:spTree>
      <p:nvGrpSpPr>
        <p:cNvPr id="1" name="Shape 265"/>
        <p:cNvGrpSpPr/>
        <p:nvPr/>
      </p:nvGrpSpPr>
      <p:grpSpPr>
        <a:xfrm>
          <a:off x="0" y="0"/>
          <a:ext cx="0" cy="0"/>
          <a:chOff x="0" y="0"/>
          <a:chExt cx="0" cy="0"/>
        </a:xfrm>
      </p:grpSpPr>
      <p:pic>
        <p:nvPicPr>
          <p:cNvPr id="266" name="Google Shape;266;p48" descr="Screen of a cell phone&#10;&#10;Description generated with high confidence"/>
          <p:cNvPicPr preferRelativeResize="0"/>
          <p:nvPr/>
        </p:nvPicPr>
        <p:blipFill rotWithShape="1">
          <a:blip r:embed="rId2">
            <a:alphaModFix/>
          </a:blip>
          <a:srcRect/>
          <a:stretch/>
        </p:blipFill>
        <p:spPr>
          <a:xfrm>
            <a:off x="233307" y="915497"/>
            <a:ext cx="4666142" cy="4684105"/>
          </a:xfrm>
          <a:prstGeom prst="rect">
            <a:avLst/>
          </a:prstGeom>
          <a:noFill/>
          <a:ln>
            <a:noFill/>
          </a:ln>
        </p:spPr>
      </p:pic>
      <p:pic>
        <p:nvPicPr>
          <p:cNvPr id="267" name="Google Shape;267;p48" descr="Screen of a cell phone&#10;&#10;Description generated with high confidence"/>
          <p:cNvPicPr preferRelativeResize="0"/>
          <p:nvPr/>
        </p:nvPicPr>
        <p:blipFill rotWithShape="1">
          <a:blip r:embed="rId2">
            <a:alphaModFix/>
          </a:blip>
          <a:srcRect/>
          <a:stretch/>
        </p:blipFill>
        <p:spPr>
          <a:xfrm>
            <a:off x="3762929" y="915497"/>
            <a:ext cx="4666142" cy="4684105"/>
          </a:xfrm>
          <a:prstGeom prst="rect">
            <a:avLst/>
          </a:prstGeom>
          <a:noFill/>
          <a:ln>
            <a:noFill/>
          </a:ln>
        </p:spPr>
      </p:pic>
      <p:pic>
        <p:nvPicPr>
          <p:cNvPr id="268" name="Google Shape;268;p48" descr="Screen of a cell phone&#10;&#10;Description generated with high confidence"/>
          <p:cNvPicPr preferRelativeResize="0"/>
          <p:nvPr/>
        </p:nvPicPr>
        <p:blipFill rotWithShape="1">
          <a:blip r:embed="rId2">
            <a:alphaModFix/>
          </a:blip>
          <a:srcRect/>
          <a:stretch/>
        </p:blipFill>
        <p:spPr>
          <a:xfrm>
            <a:off x="7292551" y="915497"/>
            <a:ext cx="4666142" cy="4684105"/>
          </a:xfrm>
          <a:prstGeom prst="rect">
            <a:avLst/>
          </a:prstGeom>
          <a:noFill/>
          <a:ln>
            <a:noFill/>
          </a:ln>
        </p:spPr>
      </p:pic>
      <p:sp>
        <p:nvSpPr>
          <p:cNvPr id="269" name="Google Shape;269;p48"/>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A6E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48"/>
          <p:cNvSpPr txBox="1">
            <a:spLocks noGrp="1"/>
          </p:cNvSpPr>
          <p:nvPr>
            <p:ph type="ftr" idx="11"/>
          </p:nvPr>
        </p:nvSpPr>
        <p:spPr>
          <a:xfrm>
            <a:off x="432000" y="6295110"/>
            <a:ext cx="7257773"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1" name="Google Shape;271;p48"/>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72" name="Google Shape;272;p48"/>
          <p:cNvSpPr txBox="1">
            <a:spLocks noGrp="1"/>
          </p:cNvSpPr>
          <p:nvPr>
            <p:ph type="body" idx="1"/>
          </p:nvPr>
        </p:nvSpPr>
        <p:spPr>
          <a:xfrm>
            <a:off x="1615505" y="5752808"/>
            <a:ext cx="1980000" cy="54894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48"/>
          <p:cNvSpPr txBox="1">
            <a:spLocks noGrp="1"/>
          </p:cNvSpPr>
          <p:nvPr>
            <p:ph type="body" idx="2"/>
          </p:nvPr>
        </p:nvSpPr>
        <p:spPr>
          <a:xfrm>
            <a:off x="1615505" y="5291099"/>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Arial"/>
              <a:buNone/>
              <a:defRPr>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48"/>
          <p:cNvSpPr txBox="1">
            <a:spLocks noGrp="1"/>
          </p:cNvSpPr>
          <p:nvPr>
            <p:ph type="body" idx="3"/>
          </p:nvPr>
        </p:nvSpPr>
        <p:spPr>
          <a:xfrm>
            <a:off x="5177148" y="5752808"/>
            <a:ext cx="1980000" cy="54894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48"/>
          <p:cNvSpPr txBox="1">
            <a:spLocks noGrp="1"/>
          </p:cNvSpPr>
          <p:nvPr>
            <p:ph type="body" idx="4"/>
          </p:nvPr>
        </p:nvSpPr>
        <p:spPr>
          <a:xfrm>
            <a:off x="5177148" y="5291099"/>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Arial"/>
              <a:buNone/>
              <a:defRPr>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p48"/>
          <p:cNvSpPr txBox="1">
            <a:spLocks noGrp="1"/>
          </p:cNvSpPr>
          <p:nvPr>
            <p:ph type="body" idx="5"/>
          </p:nvPr>
        </p:nvSpPr>
        <p:spPr>
          <a:xfrm>
            <a:off x="8699878" y="5752808"/>
            <a:ext cx="1980000" cy="54894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48"/>
          <p:cNvSpPr txBox="1">
            <a:spLocks noGrp="1"/>
          </p:cNvSpPr>
          <p:nvPr>
            <p:ph type="body" idx="6"/>
          </p:nvPr>
        </p:nvSpPr>
        <p:spPr>
          <a:xfrm>
            <a:off x="8699878" y="5291099"/>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Arial"/>
              <a:buNone/>
              <a:defRPr>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48"/>
          <p:cNvSpPr>
            <a:spLocks noGrp="1"/>
          </p:cNvSpPr>
          <p:nvPr>
            <p:ph type="pic" idx="7"/>
          </p:nvPr>
        </p:nvSpPr>
        <p:spPr>
          <a:xfrm>
            <a:off x="1751679" y="1450182"/>
            <a:ext cx="1772571" cy="3183732"/>
          </a:xfrm>
          <a:prstGeom prst="rect">
            <a:avLst/>
          </a:prstGeom>
          <a:solidFill>
            <a:srgbClr val="F2F2F2">
              <a:alpha val="69019"/>
            </a:srgbClr>
          </a:solidFill>
          <a:ln>
            <a:noFill/>
          </a:ln>
        </p:spPr>
      </p:sp>
      <p:sp>
        <p:nvSpPr>
          <p:cNvPr id="279" name="Google Shape;279;p48"/>
          <p:cNvSpPr>
            <a:spLocks noGrp="1"/>
          </p:cNvSpPr>
          <p:nvPr>
            <p:ph type="pic" idx="8"/>
          </p:nvPr>
        </p:nvSpPr>
        <p:spPr>
          <a:xfrm>
            <a:off x="5281301" y="1450182"/>
            <a:ext cx="1772571" cy="3183732"/>
          </a:xfrm>
          <a:prstGeom prst="rect">
            <a:avLst/>
          </a:prstGeom>
          <a:solidFill>
            <a:srgbClr val="F2F2F2">
              <a:alpha val="69019"/>
            </a:srgbClr>
          </a:solidFill>
          <a:ln>
            <a:noFill/>
          </a:ln>
        </p:spPr>
      </p:sp>
      <p:sp>
        <p:nvSpPr>
          <p:cNvPr id="280" name="Google Shape;280;p48"/>
          <p:cNvSpPr>
            <a:spLocks noGrp="1"/>
          </p:cNvSpPr>
          <p:nvPr>
            <p:ph type="pic" idx="9"/>
          </p:nvPr>
        </p:nvSpPr>
        <p:spPr>
          <a:xfrm>
            <a:off x="8810923" y="1450182"/>
            <a:ext cx="1772571" cy="3183732"/>
          </a:xfrm>
          <a:prstGeom prst="rect">
            <a:avLst/>
          </a:prstGeom>
          <a:solidFill>
            <a:srgbClr val="F2F2F2">
              <a:alpha val="69019"/>
            </a:srgbClr>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stimonial">
  <p:cSld name="Testimonial">
    <p:spTree>
      <p:nvGrpSpPr>
        <p:cNvPr id="1" name="Shape 281"/>
        <p:cNvGrpSpPr/>
        <p:nvPr/>
      </p:nvGrpSpPr>
      <p:grpSpPr>
        <a:xfrm>
          <a:off x="0" y="0"/>
          <a:ext cx="0" cy="0"/>
          <a:chOff x="0" y="0"/>
          <a:chExt cx="0" cy="0"/>
        </a:xfrm>
      </p:grpSpPr>
      <p:sp>
        <p:nvSpPr>
          <p:cNvPr id="282" name="Google Shape;282;p49"/>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A6E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49"/>
          <p:cNvSpPr txBox="1">
            <a:spLocks noGrp="1"/>
          </p:cNvSpPr>
          <p:nvPr>
            <p:ph type="ftr" idx="11"/>
          </p:nvPr>
        </p:nvSpPr>
        <p:spPr>
          <a:xfrm>
            <a:off x="432000" y="6295110"/>
            <a:ext cx="7257773"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4" name="Google Shape;284;p49"/>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85" name="Google Shape;285;p49"/>
          <p:cNvSpPr txBox="1">
            <a:spLocks noGrp="1"/>
          </p:cNvSpPr>
          <p:nvPr>
            <p:ph type="body" idx="1"/>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49"/>
          <p:cNvSpPr txBox="1">
            <a:spLocks noGrp="1"/>
          </p:cNvSpPr>
          <p:nvPr>
            <p:ph type="body" idx="2"/>
          </p:nvPr>
        </p:nvSpPr>
        <p:spPr>
          <a:xfrm>
            <a:off x="431800" y="1836744"/>
            <a:ext cx="3541655" cy="2224950"/>
          </a:xfrm>
          <a:prstGeom prst="rect">
            <a:avLst/>
          </a:prstGeom>
          <a:solidFill>
            <a:srgbClr val="F2F2F2"/>
          </a:solidFill>
          <a:ln>
            <a:noFill/>
          </a:ln>
        </p:spPr>
        <p:txBody>
          <a:bodyPr spcFirstLastPara="1" wrap="square" lIns="180000" tIns="180000" rIns="180000" bIns="180000" anchor="ctr" anchorCtr="0">
            <a:noAutofit/>
          </a:bodyPr>
          <a:lstStyle>
            <a:lvl1pPr marL="457200" lvl="0" indent="-228600" algn="ctr">
              <a:lnSpc>
                <a:spcPct val="100000"/>
              </a:lnSpc>
              <a:spcBef>
                <a:spcPts val="1000"/>
              </a:spcBef>
              <a:spcAft>
                <a:spcPts val="0"/>
              </a:spcAft>
              <a:buSzPts val="2400"/>
              <a:buNone/>
              <a:defRPr i="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49"/>
          <p:cNvSpPr txBox="1">
            <a:spLocks noGrp="1"/>
          </p:cNvSpPr>
          <p:nvPr>
            <p:ph type="body" idx="3"/>
          </p:nvPr>
        </p:nvSpPr>
        <p:spPr>
          <a:xfrm>
            <a:off x="582556" y="3693626"/>
            <a:ext cx="3251132" cy="231102"/>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1000"/>
              </a:spcBef>
              <a:spcAft>
                <a:spcPts val="0"/>
              </a:spcAft>
              <a:buSzPts val="1200"/>
              <a:buFont typeface="Arial"/>
              <a:buNone/>
              <a:defRPr sz="12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49"/>
          <p:cNvSpPr txBox="1">
            <a:spLocks noGrp="1"/>
          </p:cNvSpPr>
          <p:nvPr>
            <p:ph type="body" idx="4"/>
          </p:nvPr>
        </p:nvSpPr>
        <p:spPr>
          <a:xfrm>
            <a:off x="4325172" y="3591659"/>
            <a:ext cx="3541655" cy="2224950"/>
          </a:xfrm>
          <a:prstGeom prst="rect">
            <a:avLst/>
          </a:prstGeom>
          <a:solidFill>
            <a:srgbClr val="F2F2F2"/>
          </a:solidFill>
          <a:ln>
            <a:noFill/>
          </a:ln>
        </p:spPr>
        <p:txBody>
          <a:bodyPr spcFirstLastPara="1" wrap="square" lIns="180000" tIns="180000" rIns="180000" bIns="180000" anchor="ctr" anchorCtr="0">
            <a:noAutofit/>
          </a:bodyPr>
          <a:lstStyle>
            <a:lvl1pPr marL="457200" lvl="0" indent="-228600" algn="ctr">
              <a:lnSpc>
                <a:spcPct val="100000"/>
              </a:lnSpc>
              <a:spcBef>
                <a:spcPts val="1000"/>
              </a:spcBef>
              <a:spcAft>
                <a:spcPts val="0"/>
              </a:spcAft>
              <a:buSzPts val="2400"/>
              <a:buNone/>
              <a:defRPr i="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49"/>
          <p:cNvSpPr txBox="1">
            <a:spLocks noGrp="1"/>
          </p:cNvSpPr>
          <p:nvPr>
            <p:ph type="body" idx="5"/>
          </p:nvPr>
        </p:nvSpPr>
        <p:spPr>
          <a:xfrm>
            <a:off x="4468052" y="5448541"/>
            <a:ext cx="3251132" cy="231102"/>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1000"/>
              </a:spcBef>
              <a:spcAft>
                <a:spcPts val="0"/>
              </a:spcAft>
              <a:buSzPts val="1200"/>
              <a:buFont typeface="Arial"/>
              <a:buNone/>
              <a:defRPr sz="12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49"/>
          <p:cNvSpPr txBox="1">
            <a:spLocks noGrp="1"/>
          </p:cNvSpPr>
          <p:nvPr>
            <p:ph type="body" idx="6"/>
          </p:nvPr>
        </p:nvSpPr>
        <p:spPr>
          <a:xfrm>
            <a:off x="8218545" y="1836744"/>
            <a:ext cx="3541655" cy="2224950"/>
          </a:xfrm>
          <a:prstGeom prst="rect">
            <a:avLst/>
          </a:prstGeom>
          <a:solidFill>
            <a:srgbClr val="F2F2F2"/>
          </a:solidFill>
          <a:ln>
            <a:noFill/>
          </a:ln>
        </p:spPr>
        <p:txBody>
          <a:bodyPr spcFirstLastPara="1" wrap="square" lIns="180000" tIns="180000" rIns="180000" bIns="180000" anchor="ctr" anchorCtr="0">
            <a:noAutofit/>
          </a:bodyPr>
          <a:lstStyle>
            <a:lvl1pPr marL="457200" lvl="0" indent="-228600" algn="ctr">
              <a:lnSpc>
                <a:spcPct val="100000"/>
              </a:lnSpc>
              <a:spcBef>
                <a:spcPts val="1000"/>
              </a:spcBef>
              <a:spcAft>
                <a:spcPts val="0"/>
              </a:spcAft>
              <a:buSzPts val="2400"/>
              <a:buNone/>
              <a:defRPr i="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1" name="Google Shape;291;p49"/>
          <p:cNvSpPr txBox="1">
            <a:spLocks noGrp="1"/>
          </p:cNvSpPr>
          <p:nvPr>
            <p:ph type="body" idx="7"/>
          </p:nvPr>
        </p:nvSpPr>
        <p:spPr>
          <a:xfrm>
            <a:off x="8369301" y="3693626"/>
            <a:ext cx="3251132" cy="231102"/>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1000"/>
              </a:spcBef>
              <a:spcAft>
                <a:spcPts val="0"/>
              </a:spcAft>
              <a:buSzPts val="1200"/>
              <a:buFont typeface="Arial"/>
              <a:buNone/>
              <a:defRPr sz="12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rgbClr val="3F3F3F"/>
        </a:solidFill>
        <a:effectLst/>
      </p:bgPr>
    </p:bg>
    <p:spTree>
      <p:nvGrpSpPr>
        <p:cNvPr id="1" name="Shape 292"/>
        <p:cNvGrpSpPr/>
        <p:nvPr/>
      </p:nvGrpSpPr>
      <p:grpSpPr>
        <a:xfrm>
          <a:off x="0" y="0"/>
          <a:ext cx="0" cy="0"/>
          <a:chOff x="0" y="0"/>
          <a:chExt cx="0" cy="0"/>
        </a:xfrm>
      </p:grpSpPr>
      <p:sp>
        <p:nvSpPr>
          <p:cNvPr id="293" name="Google Shape;293;p50"/>
          <p:cNvSpPr/>
          <p:nvPr/>
        </p:nvSpPr>
        <p:spPr>
          <a:xfrm>
            <a:off x="0" y="0"/>
            <a:ext cx="6336000" cy="6786563"/>
          </a:xfrm>
          <a:prstGeom prst="rect">
            <a:avLst/>
          </a:prstGeom>
          <a:solidFill>
            <a:schemeClr val="dk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4" name="Google Shape;294;p50"/>
          <p:cNvSpPr txBox="1">
            <a:spLocks noGrp="1"/>
          </p:cNvSpPr>
          <p:nvPr>
            <p:ph type="ctrTitle"/>
          </p:nvPr>
        </p:nvSpPr>
        <p:spPr>
          <a:xfrm>
            <a:off x="432000" y="2377000"/>
            <a:ext cx="547200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200"/>
              <a:buFont typeface="Georgia"/>
              <a:buNone/>
              <a:defRPr sz="4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50"/>
          <p:cNvSpPr txBox="1">
            <a:spLocks noGrp="1"/>
          </p:cNvSpPr>
          <p:nvPr>
            <p:ph type="subTitle" idx="1"/>
          </p:nvPr>
        </p:nvSpPr>
        <p:spPr>
          <a:xfrm>
            <a:off x="432000" y="4962525"/>
            <a:ext cx="5472000" cy="12192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None/>
              <a:defRPr sz="2400">
                <a:solidFill>
                  <a:schemeClr val="l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6" name="Google Shape;296;p50"/>
          <p:cNvSpPr/>
          <p:nvPr/>
        </p:nvSpPr>
        <p:spPr>
          <a:xfrm>
            <a:off x="-1" y="6786563"/>
            <a:ext cx="11771999" cy="71437"/>
          </a:xfrm>
          <a:prstGeom prst="rect">
            <a:avLst/>
          </a:prstGeom>
          <a:gradFill>
            <a:gsLst>
              <a:gs pos="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p50"/>
          <p:cNvSpPr/>
          <p:nvPr/>
        </p:nvSpPr>
        <p:spPr>
          <a:xfrm>
            <a:off x="11771999" y="6786563"/>
            <a:ext cx="420000" cy="7143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F2F2F2"/>
        </a:solidFill>
        <a:effectLst/>
      </p:bgPr>
    </p:bg>
    <p:spTree>
      <p:nvGrpSpPr>
        <p:cNvPr id="1" name="Shape 298"/>
        <p:cNvGrpSpPr/>
        <p:nvPr/>
      </p:nvGrpSpPr>
      <p:grpSpPr>
        <a:xfrm>
          <a:off x="0" y="0"/>
          <a:ext cx="0" cy="0"/>
          <a:chOff x="0" y="0"/>
          <a:chExt cx="0" cy="0"/>
        </a:xfrm>
      </p:grpSpPr>
      <p:sp>
        <p:nvSpPr>
          <p:cNvPr id="299" name="Google Shape;299;p51"/>
          <p:cNvSpPr/>
          <p:nvPr/>
        </p:nvSpPr>
        <p:spPr>
          <a:xfrm>
            <a:off x="0" y="0"/>
            <a:ext cx="12192000" cy="6365362"/>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0" name="Google Shape;300;p51"/>
          <p:cNvSpPr/>
          <p:nvPr/>
        </p:nvSpPr>
        <p:spPr>
          <a:xfrm>
            <a:off x="432000" y="1"/>
            <a:ext cx="11760000" cy="6365362"/>
          </a:xfrm>
          <a:prstGeom prst="rect">
            <a:avLst/>
          </a:prstGeom>
          <a:gradFill>
            <a:gsLst>
              <a:gs pos="0">
                <a:srgbClr val="000000">
                  <a:alpha val="60000"/>
                </a:srgbClr>
              </a:gs>
              <a:gs pos="36000">
                <a:srgbClr val="000000">
                  <a:alpha val="60000"/>
                </a:srgbClr>
              </a:gs>
              <a:gs pos="100000">
                <a:schemeClr val="dk1"/>
              </a:gs>
            </a:gsLst>
            <a:lin ang="3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p51"/>
          <p:cNvSpPr txBox="1">
            <a:spLocks noGrp="1"/>
          </p:cNvSpPr>
          <p:nvPr>
            <p:ph type="ctrTitle"/>
          </p:nvPr>
        </p:nvSpPr>
        <p:spPr>
          <a:xfrm>
            <a:off x="680728" y="2377000"/>
            <a:ext cx="6299682"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200"/>
              <a:buFont typeface="Georgia"/>
              <a:buNone/>
              <a:defRPr sz="4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51"/>
          <p:cNvSpPr txBox="1">
            <a:spLocks noGrp="1"/>
          </p:cNvSpPr>
          <p:nvPr>
            <p:ph type="subTitle" idx="1"/>
          </p:nvPr>
        </p:nvSpPr>
        <p:spPr>
          <a:xfrm>
            <a:off x="680728" y="4962525"/>
            <a:ext cx="6299682" cy="12192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None/>
              <a:defRPr sz="2400">
                <a:solidFill>
                  <a:schemeClr val="l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3" name="Google Shape;303;p51"/>
          <p:cNvSpPr/>
          <p:nvPr/>
        </p:nvSpPr>
        <p:spPr>
          <a:xfrm>
            <a:off x="-1" y="6786563"/>
            <a:ext cx="11771999" cy="71437"/>
          </a:xfrm>
          <a:prstGeom prst="rect">
            <a:avLst/>
          </a:prstGeom>
          <a:solidFill>
            <a:srgbClr val="2939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p51"/>
          <p:cNvSpPr/>
          <p:nvPr/>
        </p:nvSpPr>
        <p:spPr>
          <a:xfrm>
            <a:off x="11771999" y="6786563"/>
            <a:ext cx="420000" cy="71437"/>
          </a:xfrm>
          <a:prstGeom prst="rect">
            <a:avLst/>
          </a:prstGeom>
          <a:solidFill>
            <a:srgbClr val="EC20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 name="Google Shape;305;p51"/>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306" name="Google Shape;306;p51"/>
          <p:cNvSpPr txBox="1">
            <a:spLocks noGrp="1"/>
          </p:cNvSpPr>
          <p:nvPr>
            <p:ph type="ftr" idx="11"/>
          </p:nvPr>
        </p:nvSpPr>
        <p:spPr>
          <a:xfrm>
            <a:off x="330201" y="6365363"/>
            <a:ext cx="7359572" cy="412431"/>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lt1"/>
        </a:solidFill>
        <a:effectLst/>
      </p:bgPr>
    </p:bg>
    <p:spTree>
      <p:nvGrpSpPr>
        <p:cNvPr id="1" name="Shape 307"/>
        <p:cNvGrpSpPr/>
        <p:nvPr/>
      </p:nvGrpSpPr>
      <p:grpSpPr>
        <a:xfrm>
          <a:off x="0" y="0"/>
          <a:ext cx="0" cy="0"/>
          <a:chOff x="0" y="0"/>
          <a:chExt cx="0" cy="0"/>
        </a:xfrm>
      </p:grpSpPr>
      <p:sp>
        <p:nvSpPr>
          <p:cNvPr id="308" name="Google Shape;308;p52"/>
          <p:cNvSpPr/>
          <p:nvPr/>
        </p:nvSpPr>
        <p:spPr>
          <a:xfrm>
            <a:off x="5353050" y="1"/>
            <a:ext cx="6406950" cy="6857998"/>
          </a:xfrm>
          <a:prstGeom prst="rect">
            <a:avLst/>
          </a:prstGeom>
          <a:gradFill>
            <a:gsLst>
              <a:gs pos="0">
                <a:srgbClr val="3F3F3F"/>
              </a:gs>
              <a:gs pos="100000">
                <a:schemeClr val="dk1"/>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9" name="Google Shape;309;p52"/>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310" name="Google Shape;310;p52"/>
          <p:cNvSpPr txBox="1">
            <a:spLocks noGrp="1"/>
          </p:cNvSpPr>
          <p:nvPr>
            <p:ph type="ftr" idx="11"/>
          </p:nvPr>
        </p:nvSpPr>
        <p:spPr>
          <a:xfrm>
            <a:off x="432000" y="6365363"/>
            <a:ext cx="4416225"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1" name="Google Shape;311;p52"/>
          <p:cNvSpPr txBox="1">
            <a:spLocks noGrp="1"/>
          </p:cNvSpPr>
          <p:nvPr>
            <p:ph type="title"/>
          </p:nvPr>
        </p:nvSpPr>
        <p:spPr>
          <a:xfrm>
            <a:off x="839788" y="457200"/>
            <a:ext cx="3932237" cy="1600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2A6EBB"/>
              </a:buClr>
              <a:buSzPts val="32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52"/>
          <p:cNvSpPr txBox="1">
            <a:spLocks noGrp="1"/>
          </p:cNvSpPr>
          <p:nvPr>
            <p:ph type="body" idx="1"/>
          </p:nvPr>
        </p:nvSpPr>
        <p:spPr>
          <a:xfrm>
            <a:off x="839788" y="2057400"/>
            <a:ext cx="3932237" cy="381158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None/>
              <a:defRPr sz="1600"/>
            </a:lvl1pPr>
            <a:lvl2pPr marL="914400" lvl="1" indent="-228600" algn="l">
              <a:lnSpc>
                <a:spcPct val="100000"/>
              </a:lnSpc>
              <a:spcBef>
                <a:spcPts val="500"/>
              </a:spcBef>
              <a:spcAft>
                <a:spcPts val="0"/>
              </a:spcAft>
              <a:buSzPts val="1400"/>
              <a:buNone/>
              <a:defRPr sz="1400"/>
            </a:lvl2pPr>
            <a:lvl3pPr marL="1371600" lvl="2" indent="-228600" algn="l">
              <a:lnSpc>
                <a:spcPct val="100000"/>
              </a:lnSpc>
              <a:spcBef>
                <a:spcPts val="500"/>
              </a:spcBef>
              <a:spcAft>
                <a:spcPts val="0"/>
              </a:spcAft>
              <a:buSzPts val="1200"/>
              <a:buNone/>
              <a:defRPr sz="1200"/>
            </a:lvl3pPr>
            <a:lvl4pPr marL="1828800" lvl="3" indent="-228600" algn="l">
              <a:lnSpc>
                <a:spcPct val="100000"/>
              </a:lnSpc>
              <a:spcBef>
                <a:spcPts val="500"/>
              </a:spcBef>
              <a:spcAft>
                <a:spcPts val="0"/>
              </a:spcAft>
              <a:buSzPts val="1000"/>
              <a:buNone/>
              <a:defRPr sz="1000"/>
            </a:lvl4pPr>
            <a:lvl5pPr marL="2286000" lvl="4" indent="-228600" algn="l">
              <a:lnSpc>
                <a:spcPct val="10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3" name="Google Shape;313;p52"/>
          <p:cNvSpPr txBox="1">
            <a:spLocks noGrp="1"/>
          </p:cNvSpPr>
          <p:nvPr>
            <p:ph type="body" idx="2"/>
          </p:nvPr>
        </p:nvSpPr>
        <p:spPr>
          <a:xfrm>
            <a:off x="5805962" y="457200"/>
            <a:ext cx="5501126" cy="5411787"/>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1000"/>
              </a:spcBef>
              <a:spcAft>
                <a:spcPts val="0"/>
              </a:spcAft>
              <a:buClr>
                <a:schemeClr val="lt1"/>
              </a:buClr>
              <a:buSzPts val="2400"/>
              <a:buChar char="▪"/>
              <a:defRPr sz="2400">
                <a:solidFill>
                  <a:schemeClr val="lt1"/>
                </a:solidFill>
              </a:defRPr>
            </a:lvl1pPr>
            <a:lvl2pPr marL="914400" lvl="1" indent="-355600" algn="l">
              <a:lnSpc>
                <a:spcPct val="100000"/>
              </a:lnSpc>
              <a:spcBef>
                <a:spcPts val="500"/>
              </a:spcBef>
              <a:spcAft>
                <a:spcPts val="0"/>
              </a:spcAft>
              <a:buSzPts val="2000"/>
              <a:buChar char="▪"/>
              <a:defRPr sz="2000">
                <a:solidFill>
                  <a:schemeClr val="lt1"/>
                </a:solidFill>
              </a:defRPr>
            </a:lvl2pPr>
            <a:lvl3pPr marL="1371600" lvl="2" indent="-342900" algn="l">
              <a:lnSpc>
                <a:spcPct val="100000"/>
              </a:lnSpc>
              <a:spcBef>
                <a:spcPts val="500"/>
              </a:spcBef>
              <a:spcAft>
                <a:spcPts val="0"/>
              </a:spcAft>
              <a:buSzPts val="1800"/>
              <a:buChar char="▪"/>
              <a:defRPr sz="1800">
                <a:solidFill>
                  <a:schemeClr val="lt1"/>
                </a:solidFill>
              </a:defRPr>
            </a:lvl3pPr>
            <a:lvl4pPr marL="1828800" lvl="3" indent="-330200" algn="l">
              <a:lnSpc>
                <a:spcPct val="100000"/>
              </a:lnSpc>
              <a:spcBef>
                <a:spcPts val="500"/>
              </a:spcBef>
              <a:spcAft>
                <a:spcPts val="0"/>
              </a:spcAft>
              <a:buSzPts val="1600"/>
              <a:buChar char="▪"/>
              <a:defRPr sz="1600">
                <a:solidFill>
                  <a:schemeClr val="lt1"/>
                </a:solidFill>
              </a:defRPr>
            </a:lvl4pPr>
            <a:lvl5pPr marL="2286000" lvl="4" indent="-330200" algn="l">
              <a:lnSpc>
                <a:spcPct val="100000"/>
              </a:lnSpc>
              <a:spcBef>
                <a:spcPts val="500"/>
              </a:spcBef>
              <a:spcAft>
                <a:spcPts val="0"/>
              </a:spcAft>
              <a:buSzPts val="1600"/>
              <a:buChar char="▪"/>
              <a:defRPr sz="16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solidFill>
          <a:schemeClr val="lt1"/>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a:p>
        </p:txBody>
      </p:sp>
      <p:sp>
        <p:nvSpPr>
          <p:cNvPr id="316" name="Google Shape;316;p53"/>
          <p:cNvSpPr txBox="1">
            <a:spLocks noGrp="1"/>
          </p:cNvSpPr>
          <p:nvPr>
            <p:ph type="title"/>
          </p:nvPr>
        </p:nvSpPr>
        <p:spPr>
          <a:xfrm>
            <a:off x="198304" y="668850"/>
            <a:ext cx="4858439" cy="119300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2A6EBB"/>
              </a:buClr>
              <a:buSzPts val="4000"/>
              <a:buFont typeface="Georgia"/>
              <a:buNone/>
              <a:defRPr sz="4000">
                <a:solidFill>
                  <a:srgbClr val="2A6EB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53"/>
          <p:cNvSpPr txBox="1">
            <a:spLocks noGrp="1"/>
          </p:cNvSpPr>
          <p:nvPr>
            <p:ph type="body" idx="1"/>
          </p:nvPr>
        </p:nvSpPr>
        <p:spPr>
          <a:xfrm>
            <a:off x="198304" y="2057400"/>
            <a:ext cx="4858439" cy="381158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sz="2400">
                <a:solidFill>
                  <a:srgbClr val="3F3F3F"/>
                </a:solidFill>
              </a:defRPr>
            </a:lvl1pPr>
            <a:lvl2pPr marL="914400" lvl="1" indent="-228600" algn="l">
              <a:lnSpc>
                <a:spcPct val="100000"/>
              </a:lnSpc>
              <a:spcBef>
                <a:spcPts val="500"/>
              </a:spcBef>
              <a:spcAft>
                <a:spcPts val="0"/>
              </a:spcAft>
              <a:buSzPts val="1400"/>
              <a:buNone/>
              <a:defRPr sz="1400"/>
            </a:lvl2pPr>
            <a:lvl3pPr marL="1371600" lvl="2" indent="-228600" algn="l">
              <a:lnSpc>
                <a:spcPct val="100000"/>
              </a:lnSpc>
              <a:spcBef>
                <a:spcPts val="500"/>
              </a:spcBef>
              <a:spcAft>
                <a:spcPts val="0"/>
              </a:spcAft>
              <a:buSzPts val="1200"/>
              <a:buNone/>
              <a:defRPr sz="1200"/>
            </a:lvl3pPr>
            <a:lvl4pPr marL="1828800" lvl="3" indent="-228600" algn="l">
              <a:lnSpc>
                <a:spcPct val="100000"/>
              </a:lnSpc>
              <a:spcBef>
                <a:spcPts val="500"/>
              </a:spcBef>
              <a:spcAft>
                <a:spcPts val="0"/>
              </a:spcAft>
              <a:buSzPts val="1000"/>
              <a:buNone/>
              <a:defRPr sz="1000"/>
            </a:lvl4pPr>
            <a:lvl5pPr marL="2286000" lvl="4" indent="-228600" algn="l">
              <a:lnSpc>
                <a:spcPct val="10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8" name="Google Shape;318;p53"/>
          <p:cNvSpPr>
            <a:spLocks noGrp="1"/>
          </p:cNvSpPr>
          <p:nvPr>
            <p:ph type="pic" idx="2"/>
          </p:nvPr>
        </p:nvSpPr>
        <p:spPr>
          <a:xfrm>
            <a:off x="5353050" y="0"/>
            <a:ext cx="6406949" cy="6214307"/>
          </a:xfrm>
          <a:prstGeom prst="rect">
            <a:avLst/>
          </a:prstGeom>
          <a:noFill/>
          <a:ln>
            <a:noFill/>
          </a:ln>
        </p:spPr>
      </p:sp>
      <p:sp>
        <p:nvSpPr>
          <p:cNvPr id="319" name="Google Shape;319;p53"/>
          <p:cNvSpPr txBox="1">
            <a:spLocks noGrp="1"/>
          </p:cNvSpPr>
          <p:nvPr>
            <p:ph type="body" idx="3"/>
          </p:nvPr>
        </p:nvSpPr>
        <p:spPr>
          <a:xfrm>
            <a:off x="198304" y="242372"/>
            <a:ext cx="4858439" cy="275422"/>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1000"/>
              </a:spcBef>
              <a:spcAft>
                <a:spcPts val="0"/>
              </a:spcAft>
              <a:buSzPts val="1400"/>
              <a:buNone/>
              <a:defRPr sz="1400">
                <a:solidFill>
                  <a:srgbClr val="FFC000"/>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53"/>
          <p:cNvSpPr txBox="1">
            <a:spLocks noGrp="1"/>
          </p:cNvSpPr>
          <p:nvPr>
            <p:ph type="body" idx="4"/>
          </p:nvPr>
        </p:nvSpPr>
        <p:spPr>
          <a:xfrm>
            <a:off x="198304" y="6409856"/>
            <a:ext cx="7071013" cy="20658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100"/>
              <a:buNone/>
              <a:defRPr sz="1100">
                <a:solidFill>
                  <a:schemeClr val="lt1"/>
                </a:solidFill>
                <a:latin typeface="Georgia"/>
                <a:ea typeface="Georgia"/>
                <a:cs typeface="Georgia"/>
                <a:sym typeface="Georgia"/>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con Bullets">
  <p:cSld name="Icon Bullets">
    <p:spTree>
      <p:nvGrpSpPr>
        <p:cNvPr id="1" name="Shape 31"/>
        <p:cNvGrpSpPr/>
        <p:nvPr/>
      </p:nvGrpSpPr>
      <p:grpSpPr>
        <a:xfrm>
          <a:off x="0" y="0"/>
          <a:ext cx="0" cy="0"/>
          <a:chOff x="0" y="0"/>
          <a:chExt cx="0" cy="0"/>
        </a:xfrm>
      </p:grpSpPr>
      <p:sp>
        <p:nvSpPr>
          <p:cNvPr id="32" name="Google Shape;32;p27"/>
          <p:cNvSpPr>
            <a:spLocks noGrp="1"/>
          </p:cNvSpPr>
          <p:nvPr>
            <p:ph type="pic" idx="2"/>
          </p:nvPr>
        </p:nvSpPr>
        <p:spPr>
          <a:xfrm>
            <a:off x="432000" y="0"/>
            <a:ext cx="5472000" cy="6858000"/>
          </a:xfrm>
          <a:prstGeom prst="rect">
            <a:avLst/>
          </a:prstGeom>
          <a:solidFill>
            <a:schemeClr val="dk1">
              <a:alpha val="69019"/>
            </a:schemeClr>
          </a:solidFill>
          <a:ln>
            <a:noFill/>
          </a:ln>
        </p:spPr>
      </p:sp>
      <p:sp>
        <p:nvSpPr>
          <p:cNvPr id="33" name="Google Shape;33;p27"/>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a:p>
        </p:txBody>
      </p:sp>
      <p:sp>
        <p:nvSpPr>
          <p:cNvPr id="34" name="Google Shape;34;p27"/>
          <p:cNvSpPr txBox="1">
            <a:spLocks noGrp="1"/>
          </p:cNvSpPr>
          <p:nvPr>
            <p:ph type="body" idx="1"/>
          </p:nvPr>
        </p:nvSpPr>
        <p:spPr>
          <a:xfrm>
            <a:off x="6146801" y="242372"/>
            <a:ext cx="5770252" cy="275422"/>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1000"/>
              </a:spcBef>
              <a:spcAft>
                <a:spcPts val="0"/>
              </a:spcAft>
              <a:buSzPts val="1400"/>
              <a:buNone/>
              <a:defRPr sz="1400">
                <a:solidFill>
                  <a:srgbClr val="A5A5A5"/>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7"/>
          <p:cNvSpPr txBox="1">
            <a:spLocks noGrp="1"/>
          </p:cNvSpPr>
          <p:nvPr>
            <p:ph type="body" idx="3"/>
          </p:nvPr>
        </p:nvSpPr>
        <p:spPr>
          <a:xfrm>
            <a:off x="6146801" y="711178"/>
            <a:ext cx="5770563" cy="85321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4000"/>
              <a:buNone/>
              <a:defRPr sz="4000">
                <a:solidFill>
                  <a:srgbClr val="2A6EBB"/>
                </a:solidFill>
                <a:latin typeface="Georgia"/>
                <a:ea typeface="Georgia"/>
                <a:cs typeface="Georgia"/>
                <a:sym typeface="Georgia"/>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4"/>
          </p:nvPr>
        </p:nvSpPr>
        <p:spPr>
          <a:xfrm>
            <a:off x="6146800" y="1784350"/>
            <a:ext cx="5770563" cy="3768725"/>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1000"/>
              </a:spcBef>
              <a:spcAft>
                <a:spcPts val="0"/>
              </a:spcAft>
              <a:buSzPts val="2400"/>
              <a:buChar char="▪"/>
              <a:defRPr>
                <a:solidFill>
                  <a:srgbClr val="3F3F3F"/>
                </a:solidFill>
              </a:defRPr>
            </a:lvl1pPr>
            <a:lvl2pPr marL="914400" lvl="1" indent="-381000" algn="l">
              <a:lnSpc>
                <a:spcPct val="100000"/>
              </a:lnSpc>
              <a:spcBef>
                <a:spcPts val="500"/>
              </a:spcBef>
              <a:spcAft>
                <a:spcPts val="0"/>
              </a:spcAft>
              <a:buSzPts val="2400"/>
              <a:buChar char="▪"/>
              <a:defRPr>
                <a:solidFill>
                  <a:srgbClr val="3F3F3F"/>
                </a:solidFill>
              </a:defRPr>
            </a:lvl2pPr>
            <a:lvl3pPr marL="1371600" lvl="2" indent="-381000" algn="l">
              <a:lnSpc>
                <a:spcPct val="100000"/>
              </a:lnSpc>
              <a:spcBef>
                <a:spcPts val="500"/>
              </a:spcBef>
              <a:spcAft>
                <a:spcPts val="0"/>
              </a:spcAft>
              <a:buSzPts val="2400"/>
              <a:buChar char="▪"/>
              <a:defRPr>
                <a:solidFill>
                  <a:srgbClr val="3F3F3F"/>
                </a:solidFill>
              </a:defRPr>
            </a:lvl3pPr>
            <a:lvl4pPr marL="1828800" lvl="3" indent="-381000" algn="l">
              <a:lnSpc>
                <a:spcPct val="100000"/>
              </a:lnSpc>
              <a:spcBef>
                <a:spcPts val="500"/>
              </a:spcBef>
              <a:spcAft>
                <a:spcPts val="0"/>
              </a:spcAft>
              <a:buSzPts val="2400"/>
              <a:buChar char="▪"/>
              <a:defRPr>
                <a:solidFill>
                  <a:srgbClr val="3F3F3F"/>
                </a:solidFill>
              </a:defRPr>
            </a:lvl4pPr>
            <a:lvl5pPr marL="2286000" lvl="4" indent="-381000" algn="l">
              <a:lnSpc>
                <a:spcPct val="100000"/>
              </a:lnSpc>
              <a:spcBef>
                <a:spcPts val="500"/>
              </a:spcBef>
              <a:spcAft>
                <a:spcPts val="0"/>
              </a:spcAft>
              <a:buSzPts val="2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gital Product">
  <p:cSld name="Digital Product">
    <p:bg>
      <p:bgPr>
        <a:solidFill>
          <a:schemeClr val="lt1"/>
        </a:solidFill>
        <a:effectLst/>
      </p:bgPr>
    </p:bg>
    <p:spTree>
      <p:nvGrpSpPr>
        <p:cNvPr id="1" name="Shape 46"/>
        <p:cNvGrpSpPr/>
        <p:nvPr/>
      </p:nvGrpSpPr>
      <p:grpSpPr>
        <a:xfrm>
          <a:off x="0" y="0"/>
          <a:ext cx="0" cy="0"/>
          <a:chOff x="0" y="0"/>
          <a:chExt cx="0" cy="0"/>
        </a:xfrm>
      </p:grpSpPr>
      <p:pic>
        <p:nvPicPr>
          <p:cNvPr id="47" name="Google Shape;47;p30"/>
          <p:cNvPicPr preferRelativeResize="0"/>
          <p:nvPr/>
        </p:nvPicPr>
        <p:blipFill rotWithShape="1">
          <a:blip r:embed="rId2">
            <a:alphaModFix/>
          </a:blip>
          <a:srcRect/>
          <a:stretch/>
        </p:blipFill>
        <p:spPr>
          <a:xfrm>
            <a:off x="1284513" y="1274740"/>
            <a:ext cx="10907486" cy="5341265"/>
          </a:xfrm>
          <a:prstGeom prst="rect">
            <a:avLst/>
          </a:prstGeom>
          <a:noFill/>
          <a:ln>
            <a:noFill/>
          </a:ln>
        </p:spPr>
      </p:pic>
      <p:sp>
        <p:nvSpPr>
          <p:cNvPr id="48" name="Google Shape;48;p30"/>
          <p:cNvSpPr txBox="1">
            <a:spLocks noGrp="1"/>
          </p:cNvSpPr>
          <p:nvPr>
            <p:ph type="title"/>
          </p:nvPr>
        </p:nvSpPr>
        <p:spPr>
          <a:xfrm>
            <a:off x="431512" y="732949"/>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4000"/>
              <a:buFont typeface="Georgia"/>
              <a:buNone/>
              <a:defRPr sz="4000">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0"/>
          <p:cNvSpPr txBox="1">
            <a:spLocks noGrp="1"/>
          </p:cNvSpPr>
          <p:nvPr>
            <p:ph type="body" idx="1"/>
          </p:nvPr>
        </p:nvSpPr>
        <p:spPr>
          <a:xfrm>
            <a:off x="432000" y="3613424"/>
            <a:ext cx="3974900" cy="2465913"/>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0"/>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a:p>
        </p:txBody>
      </p:sp>
      <p:sp>
        <p:nvSpPr>
          <p:cNvPr id="51" name="Google Shape;51;p30"/>
          <p:cNvSpPr txBox="1">
            <a:spLocks noGrp="1"/>
          </p:cNvSpPr>
          <p:nvPr>
            <p:ph type="body" idx="2"/>
          </p:nvPr>
        </p:nvSpPr>
        <p:spPr>
          <a:xfrm>
            <a:off x="431800" y="1582738"/>
            <a:ext cx="3975100" cy="174466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000"/>
              </a:spcBef>
              <a:spcAft>
                <a:spcPts val="0"/>
              </a:spcAft>
              <a:buSzPts val="3200"/>
              <a:buNone/>
              <a:defRPr sz="32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0"/>
          <p:cNvSpPr>
            <a:spLocks noGrp="1"/>
          </p:cNvSpPr>
          <p:nvPr>
            <p:ph type="pic" idx="3"/>
          </p:nvPr>
        </p:nvSpPr>
        <p:spPr>
          <a:xfrm>
            <a:off x="5217319" y="1450975"/>
            <a:ext cx="6974680" cy="3935414"/>
          </a:xfrm>
          <a:prstGeom prst="rect">
            <a:avLst/>
          </a:prstGeom>
          <a:solidFill>
            <a:srgbClr val="F2F2F2">
              <a:alpha val="69019"/>
            </a:srgbClr>
          </a:solidFill>
          <a:ln>
            <a:noFill/>
          </a:ln>
        </p:spPr>
      </p:sp>
      <p:sp>
        <p:nvSpPr>
          <p:cNvPr id="53" name="Google Shape;53;p30"/>
          <p:cNvSpPr txBox="1">
            <a:spLocks noGrp="1"/>
          </p:cNvSpPr>
          <p:nvPr>
            <p:ph type="body" idx="4"/>
          </p:nvPr>
        </p:nvSpPr>
        <p:spPr>
          <a:xfrm>
            <a:off x="431999" y="266900"/>
            <a:ext cx="11339513" cy="330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None/>
              <a:defRPr sz="1600">
                <a:solidFill>
                  <a:srgbClr val="FFC000"/>
                </a:solidFill>
                <a:latin typeface="Calibri"/>
                <a:ea typeface="Calibri"/>
                <a:cs typeface="Calibri"/>
                <a:sym typeface="Calibri"/>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Title Slide 2">
  <p:cSld name="1_Title Slide 2">
    <p:bg>
      <p:bgPr>
        <a:solidFill>
          <a:srgbClr val="F2F2F2"/>
        </a:solidFill>
        <a:effectLst/>
      </p:bgPr>
    </p:bg>
    <p:spTree>
      <p:nvGrpSpPr>
        <p:cNvPr id="1" name="Shape 54"/>
        <p:cNvGrpSpPr/>
        <p:nvPr/>
      </p:nvGrpSpPr>
      <p:grpSpPr>
        <a:xfrm>
          <a:off x="0" y="0"/>
          <a:ext cx="0" cy="0"/>
          <a:chOff x="0" y="0"/>
          <a:chExt cx="0" cy="0"/>
        </a:xfrm>
      </p:grpSpPr>
      <p:sp>
        <p:nvSpPr>
          <p:cNvPr id="55" name="Google Shape;55;p31"/>
          <p:cNvSpPr>
            <a:spLocks noGrp="1"/>
          </p:cNvSpPr>
          <p:nvPr>
            <p:ph type="pic" idx="2"/>
          </p:nvPr>
        </p:nvSpPr>
        <p:spPr>
          <a:xfrm>
            <a:off x="0" y="0"/>
            <a:ext cx="12192000" cy="6786563"/>
          </a:xfrm>
          <a:prstGeom prst="rect">
            <a:avLst/>
          </a:prstGeom>
          <a:solidFill>
            <a:srgbClr val="3F3F3F"/>
          </a:solidFill>
          <a:ln>
            <a:noFill/>
          </a:ln>
        </p:spPr>
      </p:sp>
      <p:sp>
        <p:nvSpPr>
          <p:cNvPr id="56" name="Google Shape;56;p31"/>
          <p:cNvSpPr/>
          <p:nvPr/>
        </p:nvSpPr>
        <p:spPr>
          <a:xfrm>
            <a:off x="6336000" y="0"/>
            <a:ext cx="3979575" cy="6786563"/>
          </a:xfrm>
          <a:prstGeom prst="rect">
            <a:avLst/>
          </a:prstGeom>
          <a:solidFill>
            <a:schemeClr val="dk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31"/>
          <p:cNvSpPr/>
          <p:nvPr/>
        </p:nvSpPr>
        <p:spPr>
          <a:xfrm>
            <a:off x="-1" y="6786563"/>
            <a:ext cx="11771999" cy="71437"/>
          </a:xfrm>
          <a:prstGeom prst="rect">
            <a:avLst/>
          </a:prstGeom>
          <a:solidFill>
            <a:srgbClr val="2939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31"/>
          <p:cNvSpPr/>
          <p:nvPr/>
        </p:nvSpPr>
        <p:spPr>
          <a:xfrm>
            <a:off x="11771999" y="6786563"/>
            <a:ext cx="420000" cy="71437"/>
          </a:xfrm>
          <a:prstGeom prst="rect">
            <a:avLst/>
          </a:prstGeom>
          <a:solidFill>
            <a:srgbClr val="EC20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31"/>
          <p:cNvSpPr/>
          <p:nvPr/>
        </p:nvSpPr>
        <p:spPr>
          <a:xfrm>
            <a:off x="6336000" y="0"/>
            <a:ext cx="5435998" cy="6858000"/>
          </a:xfrm>
          <a:prstGeom prst="rect">
            <a:avLst/>
          </a:prstGeom>
          <a:solidFill>
            <a:schemeClr val="l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 name="Google Shape;60;p31"/>
          <p:cNvSpPr txBox="1">
            <a:spLocks noGrp="1"/>
          </p:cNvSpPr>
          <p:nvPr>
            <p:ph type="ctrTitle"/>
          </p:nvPr>
        </p:nvSpPr>
        <p:spPr>
          <a:xfrm>
            <a:off x="6539896" y="2377000"/>
            <a:ext cx="3571782"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5400"/>
              <a:buFont typeface="Georgia"/>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1"/>
          <p:cNvSpPr txBox="1">
            <a:spLocks noGrp="1"/>
          </p:cNvSpPr>
          <p:nvPr>
            <p:ph type="subTitle" idx="1"/>
          </p:nvPr>
        </p:nvSpPr>
        <p:spPr>
          <a:xfrm>
            <a:off x="6905624" y="5057775"/>
            <a:ext cx="3206053" cy="24765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1400"/>
              <a:buNone/>
              <a:defRPr sz="1400">
                <a:solidFill>
                  <a:schemeClr val="l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2" name="Google Shape;62;p31"/>
          <p:cNvSpPr txBox="1">
            <a:spLocks noGrp="1"/>
          </p:cNvSpPr>
          <p:nvPr>
            <p:ph type="body" idx="3"/>
          </p:nvPr>
        </p:nvSpPr>
        <p:spPr>
          <a:xfrm>
            <a:off x="6905625" y="5400675"/>
            <a:ext cx="3206750" cy="247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55600" algn="l">
              <a:lnSpc>
                <a:spcPct val="100000"/>
              </a:lnSpc>
              <a:spcBef>
                <a:spcPts val="500"/>
              </a:spcBef>
              <a:spcAft>
                <a:spcPts val="0"/>
              </a:spcAft>
              <a:buSzPts val="2000"/>
              <a:buChar char="▪"/>
              <a:defRPr sz="2000"/>
            </a:lvl2pPr>
            <a:lvl3pPr marL="1371600" lvl="2" indent="-342900" algn="l">
              <a:lnSpc>
                <a:spcPct val="100000"/>
              </a:lnSpc>
              <a:spcBef>
                <a:spcPts val="500"/>
              </a:spcBef>
              <a:spcAft>
                <a:spcPts val="0"/>
              </a:spcAft>
              <a:buSzPts val="1800"/>
              <a:buChar char="▪"/>
              <a:defRPr sz="1800"/>
            </a:lvl3pPr>
            <a:lvl4pPr marL="1828800" lvl="3" indent="-330200" algn="l">
              <a:lnSpc>
                <a:spcPct val="100000"/>
              </a:lnSpc>
              <a:spcBef>
                <a:spcPts val="500"/>
              </a:spcBef>
              <a:spcAft>
                <a:spcPts val="0"/>
              </a:spcAft>
              <a:buSzPts val="1600"/>
              <a:buChar char="▪"/>
              <a:defRPr sz="1600"/>
            </a:lvl4pPr>
            <a:lvl5pPr marL="2286000" lvl="4" indent="-330200" algn="l">
              <a:lnSpc>
                <a:spcPct val="100000"/>
              </a:lnSpc>
              <a:spcBef>
                <a:spcPts val="500"/>
              </a:spcBef>
              <a:spcAft>
                <a:spcPts val="0"/>
              </a:spcAft>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1"/>
          <p:cNvSpPr txBox="1">
            <a:spLocks noGrp="1"/>
          </p:cNvSpPr>
          <p:nvPr>
            <p:ph type="body" idx="4"/>
          </p:nvPr>
        </p:nvSpPr>
        <p:spPr>
          <a:xfrm>
            <a:off x="6905625" y="5751513"/>
            <a:ext cx="3206750" cy="247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55600" algn="l">
              <a:lnSpc>
                <a:spcPct val="100000"/>
              </a:lnSpc>
              <a:spcBef>
                <a:spcPts val="500"/>
              </a:spcBef>
              <a:spcAft>
                <a:spcPts val="0"/>
              </a:spcAft>
              <a:buSzPts val="2000"/>
              <a:buChar char="▪"/>
              <a:defRPr sz="2000"/>
            </a:lvl2pPr>
            <a:lvl3pPr marL="1371600" lvl="2" indent="-342900" algn="l">
              <a:lnSpc>
                <a:spcPct val="100000"/>
              </a:lnSpc>
              <a:spcBef>
                <a:spcPts val="500"/>
              </a:spcBef>
              <a:spcAft>
                <a:spcPts val="0"/>
              </a:spcAft>
              <a:buSzPts val="1800"/>
              <a:buChar char="▪"/>
              <a:defRPr sz="1800"/>
            </a:lvl3pPr>
            <a:lvl4pPr marL="1828800" lvl="3" indent="-330200" algn="l">
              <a:lnSpc>
                <a:spcPct val="100000"/>
              </a:lnSpc>
              <a:spcBef>
                <a:spcPts val="500"/>
              </a:spcBef>
              <a:spcAft>
                <a:spcPts val="0"/>
              </a:spcAft>
              <a:buSzPts val="1600"/>
              <a:buChar char="▪"/>
              <a:defRPr sz="1600"/>
            </a:lvl4pPr>
            <a:lvl5pPr marL="2286000" lvl="4" indent="-330200" algn="l">
              <a:lnSpc>
                <a:spcPct val="100000"/>
              </a:lnSpc>
              <a:spcBef>
                <a:spcPts val="500"/>
              </a:spcBef>
              <a:spcAft>
                <a:spcPts val="0"/>
              </a:spcAft>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with image">
  <p:cSld name="Title Slide with image">
    <p:bg>
      <p:bgPr>
        <a:solidFill>
          <a:srgbClr val="3F3F3F"/>
        </a:solidFill>
        <a:effectLst/>
      </p:bgPr>
    </p:bg>
    <p:spTree>
      <p:nvGrpSpPr>
        <p:cNvPr id="1" name="Shape 64"/>
        <p:cNvGrpSpPr/>
        <p:nvPr/>
      </p:nvGrpSpPr>
      <p:grpSpPr>
        <a:xfrm>
          <a:off x="0" y="0"/>
          <a:ext cx="0" cy="0"/>
          <a:chOff x="0" y="0"/>
          <a:chExt cx="0" cy="0"/>
        </a:xfrm>
      </p:grpSpPr>
      <p:sp>
        <p:nvSpPr>
          <p:cNvPr id="65" name="Google Shape;65;p32"/>
          <p:cNvSpPr>
            <a:spLocks noGrp="1"/>
          </p:cNvSpPr>
          <p:nvPr>
            <p:ph type="pic" idx="2"/>
          </p:nvPr>
        </p:nvSpPr>
        <p:spPr>
          <a:xfrm>
            <a:off x="0" y="0"/>
            <a:ext cx="12192000" cy="6786563"/>
          </a:xfrm>
          <a:prstGeom prst="rect">
            <a:avLst/>
          </a:prstGeom>
          <a:solidFill>
            <a:srgbClr val="3F3F3F"/>
          </a:solidFill>
          <a:ln>
            <a:noFill/>
          </a:ln>
        </p:spPr>
      </p:sp>
      <p:sp>
        <p:nvSpPr>
          <p:cNvPr id="66" name="Google Shape;66;p32"/>
          <p:cNvSpPr/>
          <p:nvPr/>
        </p:nvSpPr>
        <p:spPr>
          <a:xfrm>
            <a:off x="0" y="0"/>
            <a:ext cx="6336000" cy="6786563"/>
          </a:xfrm>
          <a:prstGeom prst="rect">
            <a:avLst/>
          </a:prstGeom>
          <a:solidFill>
            <a:schemeClr val="dk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32"/>
          <p:cNvSpPr txBox="1">
            <a:spLocks noGrp="1"/>
          </p:cNvSpPr>
          <p:nvPr>
            <p:ph type="ctrTitle"/>
          </p:nvPr>
        </p:nvSpPr>
        <p:spPr>
          <a:xfrm>
            <a:off x="432000" y="2377000"/>
            <a:ext cx="547200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200"/>
              <a:buFont typeface="Georgia"/>
              <a:buNone/>
              <a:defRPr sz="4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2"/>
          <p:cNvSpPr txBox="1">
            <a:spLocks noGrp="1"/>
          </p:cNvSpPr>
          <p:nvPr>
            <p:ph type="subTitle" idx="1"/>
          </p:nvPr>
        </p:nvSpPr>
        <p:spPr>
          <a:xfrm>
            <a:off x="432000" y="4962525"/>
            <a:ext cx="5472000" cy="12192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None/>
              <a:defRPr sz="2400">
                <a:solidFill>
                  <a:schemeClr val="l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 name="Google Shape;69;p32"/>
          <p:cNvSpPr/>
          <p:nvPr/>
        </p:nvSpPr>
        <p:spPr>
          <a:xfrm>
            <a:off x="-1" y="6786563"/>
            <a:ext cx="11771999" cy="71437"/>
          </a:xfrm>
          <a:prstGeom prst="rect">
            <a:avLst/>
          </a:prstGeom>
          <a:gradFill>
            <a:gsLst>
              <a:gs pos="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32"/>
          <p:cNvSpPr/>
          <p:nvPr/>
        </p:nvSpPr>
        <p:spPr>
          <a:xfrm>
            <a:off x="11771999" y="6786563"/>
            <a:ext cx="420000" cy="7143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Bullets">
  <p:cSld name="Image Bullets">
    <p:spTree>
      <p:nvGrpSpPr>
        <p:cNvPr id="1" name="Shape 71"/>
        <p:cNvGrpSpPr/>
        <p:nvPr/>
      </p:nvGrpSpPr>
      <p:grpSpPr>
        <a:xfrm>
          <a:off x="0" y="0"/>
          <a:ext cx="0" cy="0"/>
          <a:chOff x="0" y="0"/>
          <a:chExt cx="0" cy="0"/>
        </a:xfrm>
      </p:grpSpPr>
      <p:sp>
        <p:nvSpPr>
          <p:cNvPr id="72" name="Google Shape;72;p33"/>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A6E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3"/>
          <p:cNvSpPr txBox="1">
            <a:spLocks noGrp="1"/>
          </p:cNvSpPr>
          <p:nvPr>
            <p:ph type="ftr" idx="11"/>
          </p:nvPr>
        </p:nvSpPr>
        <p:spPr>
          <a:xfrm>
            <a:off x="432000" y="6295110"/>
            <a:ext cx="7257773"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33"/>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75" name="Google Shape;75;p33"/>
          <p:cNvSpPr txBox="1">
            <a:spLocks noGrp="1"/>
          </p:cNvSpPr>
          <p:nvPr>
            <p:ph type="body" idx="1"/>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3"/>
          <p:cNvSpPr txBox="1">
            <a:spLocks noGrp="1"/>
          </p:cNvSpPr>
          <p:nvPr>
            <p:ph type="body" idx="2"/>
          </p:nvPr>
        </p:nvSpPr>
        <p:spPr>
          <a:xfrm>
            <a:off x="43180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body" idx="3"/>
          </p:nvPr>
        </p:nvSpPr>
        <p:spPr>
          <a:xfrm>
            <a:off x="43180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3"/>
          <p:cNvSpPr txBox="1">
            <a:spLocks noGrp="1"/>
          </p:cNvSpPr>
          <p:nvPr>
            <p:ph type="body" idx="4"/>
          </p:nvPr>
        </p:nvSpPr>
        <p:spPr>
          <a:xfrm>
            <a:off x="277185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3"/>
          <p:cNvSpPr txBox="1">
            <a:spLocks noGrp="1"/>
          </p:cNvSpPr>
          <p:nvPr>
            <p:ph type="body" idx="5"/>
          </p:nvPr>
        </p:nvSpPr>
        <p:spPr>
          <a:xfrm>
            <a:off x="277185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3"/>
          <p:cNvSpPr txBox="1">
            <a:spLocks noGrp="1"/>
          </p:cNvSpPr>
          <p:nvPr>
            <p:ph type="body" idx="6"/>
          </p:nvPr>
        </p:nvSpPr>
        <p:spPr>
          <a:xfrm>
            <a:off x="511190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body" idx="7"/>
          </p:nvPr>
        </p:nvSpPr>
        <p:spPr>
          <a:xfrm>
            <a:off x="511190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3"/>
          <p:cNvSpPr txBox="1">
            <a:spLocks noGrp="1"/>
          </p:cNvSpPr>
          <p:nvPr>
            <p:ph type="body" idx="8"/>
          </p:nvPr>
        </p:nvSpPr>
        <p:spPr>
          <a:xfrm>
            <a:off x="745195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3"/>
          <p:cNvSpPr txBox="1">
            <a:spLocks noGrp="1"/>
          </p:cNvSpPr>
          <p:nvPr>
            <p:ph type="body" idx="9"/>
          </p:nvPr>
        </p:nvSpPr>
        <p:spPr>
          <a:xfrm>
            <a:off x="745195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3"/>
          <p:cNvSpPr txBox="1">
            <a:spLocks noGrp="1"/>
          </p:cNvSpPr>
          <p:nvPr>
            <p:ph type="body" idx="13"/>
          </p:nvPr>
        </p:nvSpPr>
        <p:spPr>
          <a:xfrm>
            <a:off x="979200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3"/>
          <p:cNvSpPr txBox="1">
            <a:spLocks noGrp="1"/>
          </p:cNvSpPr>
          <p:nvPr>
            <p:ph type="body" idx="14"/>
          </p:nvPr>
        </p:nvSpPr>
        <p:spPr>
          <a:xfrm>
            <a:off x="979200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3"/>
          <p:cNvSpPr>
            <a:spLocks noGrp="1"/>
          </p:cNvSpPr>
          <p:nvPr>
            <p:ph type="pic" idx="15"/>
          </p:nvPr>
        </p:nvSpPr>
        <p:spPr>
          <a:xfrm>
            <a:off x="431800" y="1735138"/>
            <a:ext cx="1979613" cy="1981200"/>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
        <p:nvSpPr>
          <p:cNvPr id="87" name="Google Shape;87;p33"/>
          <p:cNvSpPr>
            <a:spLocks noGrp="1"/>
          </p:cNvSpPr>
          <p:nvPr>
            <p:ph type="pic" idx="16"/>
          </p:nvPr>
        </p:nvSpPr>
        <p:spPr>
          <a:xfrm>
            <a:off x="2771850" y="1735138"/>
            <a:ext cx="1979613" cy="1981200"/>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
        <p:nvSpPr>
          <p:cNvPr id="88" name="Google Shape;88;p33"/>
          <p:cNvSpPr>
            <a:spLocks noGrp="1"/>
          </p:cNvSpPr>
          <p:nvPr>
            <p:ph type="pic" idx="17"/>
          </p:nvPr>
        </p:nvSpPr>
        <p:spPr>
          <a:xfrm>
            <a:off x="5112287" y="1735138"/>
            <a:ext cx="1979613" cy="1981200"/>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
        <p:nvSpPr>
          <p:cNvPr id="89" name="Google Shape;89;p33"/>
          <p:cNvSpPr>
            <a:spLocks noGrp="1"/>
          </p:cNvSpPr>
          <p:nvPr>
            <p:ph type="pic" idx="18"/>
          </p:nvPr>
        </p:nvSpPr>
        <p:spPr>
          <a:xfrm>
            <a:off x="7451950" y="1735138"/>
            <a:ext cx="1979613" cy="1981200"/>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
        <p:nvSpPr>
          <p:cNvPr id="90" name="Google Shape;90;p33"/>
          <p:cNvSpPr>
            <a:spLocks noGrp="1"/>
          </p:cNvSpPr>
          <p:nvPr>
            <p:ph type="pic" idx="19"/>
          </p:nvPr>
        </p:nvSpPr>
        <p:spPr>
          <a:xfrm>
            <a:off x="9780587" y="1735138"/>
            <a:ext cx="1979613" cy="1981200"/>
          </a:xfrm>
          <a:prstGeom prst="rect">
            <a:avLst/>
          </a:prstGeom>
          <a:solidFill>
            <a:srgbClr val="F2F2F2">
              <a:alpha val="69019"/>
            </a:srgbClr>
          </a:solidFill>
          <a:ln w="95250" cap="sq" cmpd="sng">
            <a:solidFill>
              <a:srgbClr val="F2F2F2"/>
            </a:solidFill>
            <a:prstDash val="solid"/>
            <a:miter lim="800000"/>
            <a:headEnd type="none" w="sm" len="sm"/>
            <a:tailEnd type="none" w="sm" len="sm"/>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 Icon Bullets">
  <p:cSld name="4 Icon Bullets">
    <p:spTree>
      <p:nvGrpSpPr>
        <p:cNvPr id="1" name="Shape 91"/>
        <p:cNvGrpSpPr/>
        <p:nvPr/>
      </p:nvGrpSpPr>
      <p:grpSpPr>
        <a:xfrm>
          <a:off x="0" y="0"/>
          <a:ext cx="0" cy="0"/>
          <a:chOff x="0" y="0"/>
          <a:chExt cx="0" cy="0"/>
        </a:xfrm>
      </p:grpSpPr>
      <p:sp>
        <p:nvSpPr>
          <p:cNvPr id="92" name="Google Shape;92;p34"/>
          <p:cNvSpPr/>
          <p:nvPr/>
        </p:nvSpPr>
        <p:spPr>
          <a:xfrm>
            <a:off x="432000" y="0"/>
            <a:ext cx="5472000" cy="6858000"/>
          </a:xfrm>
          <a:prstGeom prst="rect">
            <a:avLst/>
          </a:prstGeom>
          <a:gradFill>
            <a:gsLst>
              <a:gs pos="0">
                <a:srgbClr val="3F3F3F"/>
              </a:gs>
              <a:gs pos="100000">
                <a:schemeClr val="dk1"/>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34"/>
          <p:cNvSpPr txBox="1">
            <a:spLocks noGrp="1"/>
          </p:cNvSpPr>
          <p:nvPr>
            <p:ph type="body" idx="1"/>
          </p:nvPr>
        </p:nvSpPr>
        <p:spPr>
          <a:xfrm>
            <a:off x="680728" y="5657850"/>
            <a:ext cx="4974545" cy="70751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sz="1800">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4"/>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95" name="Google Shape;95;p34"/>
          <p:cNvSpPr>
            <a:spLocks noGrp="1"/>
          </p:cNvSpPr>
          <p:nvPr>
            <p:ph type="pic" idx="2"/>
          </p:nvPr>
        </p:nvSpPr>
        <p:spPr>
          <a:xfrm>
            <a:off x="432000" y="0"/>
            <a:ext cx="5472000" cy="3714747"/>
          </a:xfrm>
          <a:prstGeom prst="rect">
            <a:avLst/>
          </a:prstGeom>
          <a:solidFill>
            <a:schemeClr val="dk1">
              <a:alpha val="69019"/>
            </a:schemeClr>
          </a:solidFill>
          <a:ln>
            <a:noFill/>
          </a:ln>
        </p:spPr>
      </p:sp>
      <p:sp>
        <p:nvSpPr>
          <p:cNvPr id="96" name="Google Shape;96;p34"/>
          <p:cNvSpPr txBox="1">
            <a:spLocks noGrp="1"/>
          </p:cNvSpPr>
          <p:nvPr>
            <p:ph type="title"/>
          </p:nvPr>
        </p:nvSpPr>
        <p:spPr>
          <a:xfrm>
            <a:off x="680728" y="3981450"/>
            <a:ext cx="4974545" cy="134302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Font typeface="Georgi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4"/>
          <p:cNvSpPr txBox="1">
            <a:spLocks noGrp="1"/>
          </p:cNvSpPr>
          <p:nvPr>
            <p:ph type="body" idx="3"/>
          </p:nvPr>
        </p:nvSpPr>
        <p:spPr>
          <a:xfrm>
            <a:off x="7078577" y="5010963"/>
            <a:ext cx="180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4"/>
          <p:cNvSpPr txBox="1">
            <a:spLocks noGrp="1"/>
          </p:cNvSpPr>
          <p:nvPr>
            <p:ph type="body" idx="4"/>
          </p:nvPr>
        </p:nvSpPr>
        <p:spPr>
          <a:xfrm>
            <a:off x="7078577" y="5645363"/>
            <a:ext cx="180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34"/>
          <p:cNvSpPr txBox="1">
            <a:spLocks noGrp="1"/>
          </p:cNvSpPr>
          <p:nvPr>
            <p:ph type="body" idx="5"/>
          </p:nvPr>
        </p:nvSpPr>
        <p:spPr>
          <a:xfrm>
            <a:off x="9402677" y="5010963"/>
            <a:ext cx="180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34"/>
          <p:cNvSpPr txBox="1">
            <a:spLocks noGrp="1"/>
          </p:cNvSpPr>
          <p:nvPr>
            <p:ph type="body" idx="6"/>
          </p:nvPr>
        </p:nvSpPr>
        <p:spPr>
          <a:xfrm>
            <a:off x="9402677" y="5645363"/>
            <a:ext cx="180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34"/>
          <p:cNvSpPr txBox="1">
            <a:spLocks noGrp="1"/>
          </p:cNvSpPr>
          <p:nvPr>
            <p:ph type="body" idx="7"/>
          </p:nvPr>
        </p:nvSpPr>
        <p:spPr>
          <a:xfrm>
            <a:off x="7078577" y="2360347"/>
            <a:ext cx="180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34"/>
          <p:cNvSpPr txBox="1">
            <a:spLocks noGrp="1"/>
          </p:cNvSpPr>
          <p:nvPr>
            <p:ph type="body" idx="8"/>
          </p:nvPr>
        </p:nvSpPr>
        <p:spPr>
          <a:xfrm>
            <a:off x="7078577" y="2994747"/>
            <a:ext cx="180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34"/>
          <p:cNvSpPr txBox="1">
            <a:spLocks noGrp="1"/>
          </p:cNvSpPr>
          <p:nvPr>
            <p:ph type="body" idx="9"/>
          </p:nvPr>
        </p:nvSpPr>
        <p:spPr>
          <a:xfrm>
            <a:off x="9402677" y="2360347"/>
            <a:ext cx="180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4"/>
          <p:cNvSpPr txBox="1">
            <a:spLocks noGrp="1"/>
          </p:cNvSpPr>
          <p:nvPr>
            <p:ph type="body" idx="13"/>
          </p:nvPr>
        </p:nvSpPr>
        <p:spPr>
          <a:xfrm>
            <a:off x="9402677" y="2994747"/>
            <a:ext cx="180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Sections">
  <p:cSld name="Three Sections">
    <p:spTree>
      <p:nvGrpSpPr>
        <p:cNvPr id="1" name="Shape 105"/>
        <p:cNvGrpSpPr/>
        <p:nvPr/>
      </p:nvGrpSpPr>
      <p:grpSpPr>
        <a:xfrm>
          <a:off x="0" y="0"/>
          <a:ext cx="0" cy="0"/>
          <a:chOff x="0" y="0"/>
          <a:chExt cx="0" cy="0"/>
        </a:xfrm>
      </p:grpSpPr>
      <p:sp>
        <p:nvSpPr>
          <p:cNvPr id="106" name="Google Shape;106;p35"/>
          <p:cNvSpPr txBox="1">
            <a:spLocks noGrp="1"/>
          </p:cNvSpPr>
          <p:nvPr>
            <p:ph type="title"/>
          </p:nvPr>
        </p:nvSpPr>
        <p:spPr>
          <a:xfrm>
            <a:off x="432000" y="84847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A6EBB"/>
              </a:buClr>
              <a:buSzPts val="4000"/>
              <a:buFont typeface="Georgia"/>
              <a:buNone/>
              <a:defRPr sz="4000">
                <a:solidFill>
                  <a:srgbClr val="2A6EB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5"/>
          <p:cNvSpPr txBox="1">
            <a:spLocks noGrp="1"/>
          </p:cNvSpPr>
          <p:nvPr>
            <p:ph type="body" idx="1"/>
          </p:nvPr>
        </p:nvSpPr>
        <p:spPr>
          <a:xfrm>
            <a:off x="432000" y="432000"/>
            <a:ext cx="11340000"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F7F5F4"/>
                </a:solidFill>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35"/>
          <p:cNvSpPr txBox="1">
            <a:spLocks noGrp="1"/>
          </p:cNvSpPr>
          <p:nvPr>
            <p:ph type="body" idx="2"/>
          </p:nvPr>
        </p:nvSpPr>
        <p:spPr>
          <a:xfrm>
            <a:off x="2231749" y="4637931"/>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35"/>
          <p:cNvSpPr txBox="1">
            <a:spLocks noGrp="1"/>
          </p:cNvSpPr>
          <p:nvPr>
            <p:ph type="ftr" idx="11"/>
          </p:nvPr>
        </p:nvSpPr>
        <p:spPr>
          <a:xfrm>
            <a:off x="432000" y="6306127"/>
            <a:ext cx="7257773" cy="41243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F7F5F4"/>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35"/>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11" name="Google Shape;111;p35"/>
          <p:cNvSpPr txBox="1">
            <a:spLocks noGrp="1"/>
          </p:cNvSpPr>
          <p:nvPr>
            <p:ph type="body" idx="3"/>
          </p:nvPr>
        </p:nvSpPr>
        <p:spPr>
          <a:xfrm>
            <a:off x="5111498" y="4637931"/>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5"/>
          <p:cNvSpPr txBox="1">
            <a:spLocks noGrp="1"/>
          </p:cNvSpPr>
          <p:nvPr>
            <p:ph type="body" idx="4"/>
          </p:nvPr>
        </p:nvSpPr>
        <p:spPr>
          <a:xfrm>
            <a:off x="7991247" y="4637931"/>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35"/>
          <p:cNvSpPr txBox="1">
            <a:spLocks noGrp="1"/>
          </p:cNvSpPr>
          <p:nvPr>
            <p:ph type="body" idx="5"/>
          </p:nvPr>
        </p:nvSpPr>
        <p:spPr>
          <a:xfrm>
            <a:off x="2231749" y="4003531"/>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Arial"/>
              <a:buNone/>
              <a:defRPr>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35"/>
          <p:cNvSpPr txBox="1">
            <a:spLocks noGrp="1"/>
          </p:cNvSpPr>
          <p:nvPr>
            <p:ph type="body" idx="6"/>
          </p:nvPr>
        </p:nvSpPr>
        <p:spPr>
          <a:xfrm>
            <a:off x="5111498" y="4003531"/>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Arial"/>
              <a:buNone/>
              <a:defRPr>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35"/>
          <p:cNvSpPr txBox="1">
            <a:spLocks noGrp="1"/>
          </p:cNvSpPr>
          <p:nvPr>
            <p:ph type="body" idx="7"/>
          </p:nvPr>
        </p:nvSpPr>
        <p:spPr>
          <a:xfrm>
            <a:off x="7991247" y="4003531"/>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Arial"/>
              <a:buNone/>
              <a:defRPr>
                <a:solidFill>
                  <a:srgbClr val="3F3F3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p:nvPr/>
        </p:nvSpPr>
        <p:spPr>
          <a:xfrm>
            <a:off x="0" y="6216089"/>
            <a:ext cx="12192000" cy="570475"/>
          </a:xfrm>
          <a:prstGeom prst="rect">
            <a:avLst/>
          </a:prstGeom>
          <a:gradFill>
            <a:gsLst>
              <a:gs pos="0">
                <a:srgbClr val="34495E"/>
              </a:gs>
              <a:gs pos="51000">
                <a:srgbClr val="34495E"/>
              </a:gs>
              <a:gs pos="86000">
                <a:schemeClr val="lt1"/>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24"/>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2A6EBB"/>
              </a:buClr>
              <a:buSzPts val="3200"/>
              <a:buFont typeface="Georgia"/>
              <a:buNone/>
              <a:defRPr sz="3200" b="0" i="0" u="none" strike="noStrike" cap="none">
                <a:solidFill>
                  <a:srgbClr val="2A6EBB"/>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4"/>
          <p:cNvSpPr txBox="1">
            <a:spLocks noGrp="1"/>
          </p:cNvSpPr>
          <p:nvPr>
            <p:ph type="body" idx="1"/>
          </p:nvPr>
        </p:nvSpPr>
        <p:spPr>
          <a:xfrm>
            <a:off x="432000" y="1728000"/>
            <a:ext cx="11340000" cy="4351338"/>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1000"/>
              </a:spcBef>
              <a:spcAft>
                <a:spcPts val="0"/>
              </a:spcAft>
              <a:buClr>
                <a:srgbClr val="FFC000"/>
              </a:buClr>
              <a:buSzPts val="2400"/>
              <a:buFont typeface="Noto Sans Symbols"/>
              <a:buChar char="▪"/>
              <a:defRPr sz="2400" b="0" i="0" u="none" strike="noStrike" cap="none">
                <a:solidFill>
                  <a:srgbClr val="3F3F3F"/>
                </a:solidFill>
                <a:latin typeface="Calibri"/>
                <a:ea typeface="Calibri"/>
                <a:cs typeface="Calibri"/>
                <a:sym typeface="Calibri"/>
              </a:defRPr>
            </a:lvl1pPr>
            <a:lvl2pPr marL="914400" marR="0" lvl="1" indent="-381000" algn="l" rtl="0">
              <a:lnSpc>
                <a:spcPct val="100000"/>
              </a:lnSpc>
              <a:spcBef>
                <a:spcPts val="500"/>
              </a:spcBef>
              <a:spcAft>
                <a:spcPts val="0"/>
              </a:spcAft>
              <a:buClr>
                <a:srgbClr val="FFC000"/>
              </a:buClr>
              <a:buSzPts val="2400"/>
              <a:buFont typeface="Noto Sans Symbols"/>
              <a:buChar char="▪"/>
              <a:defRPr sz="2400" b="0" i="0" u="none" strike="noStrike" cap="none">
                <a:solidFill>
                  <a:srgbClr val="3F3F3F"/>
                </a:solidFill>
                <a:latin typeface="Calibri"/>
                <a:ea typeface="Calibri"/>
                <a:cs typeface="Calibri"/>
                <a:sym typeface="Calibri"/>
              </a:defRPr>
            </a:lvl2pPr>
            <a:lvl3pPr marL="1371600" marR="0" lvl="2" indent="-381000" algn="l" rtl="0">
              <a:lnSpc>
                <a:spcPct val="100000"/>
              </a:lnSpc>
              <a:spcBef>
                <a:spcPts val="500"/>
              </a:spcBef>
              <a:spcAft>
                <a:spcPts val="0"/>
              </a:spcAft>
              <a:buClr>
                <a:srgbClr val="FFC000"/>
              </a:buClr>
              <a:buSzPts val="2400"/>
              <a:buFont typeface="Noto Sans Symbols"/>
              <a:buChar char="▪"/>
              <a:defRPr sz="2400" b="0" i="0" u="none" strike="noStrike" cap="none">
                <a:solidFill>
                  <a:srgbClr val="3F3F3F"/>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FFC000"/>
              </a:buClr>
              <a:buSzPts val="2400"/>
              <a:buFont typeface="Noto Sans Symbols"/>
              <a:buChar char="▪"/>
              <a:defRPr sz="2400" b="0" i="0" u="none" strike="noStrike" cap="none">
                <a:solidFill>
                  <a:srgbClr val="3F3F3F"/>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FFC000"/>
              </a:buClr>
              <a:buSzPts val="2400"/>
              <a:buFont typeface="Noto Sans Symbols"/>
              <a:buChar char="▪"/>
              <a:defRPr sz="2400" b="0" i="0" u="none" strike="noStrike" cap="none">
                <a:solidFill>
                  <a:srgbClr val="3F3F3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EC202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4" name="Google Shape;14;p24"/>
          <p:cNvSpPr/>
          <p:nvPr/>
        </p:nvSpPr>
        <p:spPr>
          <a:xfrm>
            <a:off x="-1" y="6786563"/>
            <a:ext cx="11771999" cy="71437"/>
          </a:xfrm>
          <a:prstGeom prst="rect">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5;p24"/>
          <p:cNvSpPr/>
          <p:nvPr/>
        </p:nvSpPr>
        <p:spPr>
          <a:xfrm>
            <a:off x="11771999" y="6786563"/>
            <a:ext cx="420000" cy="71437"/>
          </a:xfrm>
          <a:prstGeom prst="rect">
            <a:avLst/>
          </a:prstGeom>
          <a:solidFill>
            <a:srgbClr val="EC20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 name="Google Shape;16;p24"/>
          <p:cNvPicPr preferRelativeResize="0"/>
          <p:nvPr/>
        </p:nvPicPr>
        <p:blipFill rotWithShape="1">
          <a:blip r:embed="rId29">
            <a:alphaModFix/>
          </a:blip>
          <a:srcRect/>
          <a:stretch/>
        </p:blipFill>
        <p:spPr>
          <a:xfrm>
            <a:off x="8945696" y="6238123"/>
            <a:ext cx="2456312" cy="570474"/>
          </a:xfrm>
          <a:prstGeom prst="rect">
            <a:avLst/>
          </a:prstGeom>
          <a:noFill/>
          <a:ln>
            <a:noFill/>
          </a:ln>
        </p:spPr>
      </p:pic>
      <p:sp>
        <p:nvSpPr>
          <p:cNvPr id="17" name="Google Shape;17;p24"/>
          <p:cNvSpPr txBox="1"/>
          <p:nvPr/>
        </p:nvSpPr>
        <p:spPr>
          <a:xfrm>
            <a:off x="321831" y="6401340"/>
            <a:ext cx="6839549" cy="2440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100"/>
              <a:buFont typeface="Arial"/>
              <a:buNone/>
            </a:pPr>
            <a:r>
              <a:rPr lang="en-US" sz="1100" b="0" i="0" u="none" strike="noStrike" cap="none">
                <a:solidFill>
                  <a:srgbClr val="F7F5F4"/>
                </a:solidFill>
                <a:latin typeface="Georgia"/>
                <a:ea typeface="Georgia"/>
                <a:cs typeface="Georgia"/>
                <a:sym typeface="Georgia"/>
              </a:rPr>
              <a:t>Contact Us  1.800.866.4726 | PRNTexas.org</a:t>
            </a:r>
            <a:endParaRPr sz="1100" b="0" i="0" u="none" strike="noStrike" cap="none">
              <a:solidFill>
                <a:srgbClr val="F7F5F4"/>
              </a:solidFill>
              <a:latin typeface="Georgia"/>
              <a:ea typeface="Georgia"/>
              <a:cs typeface="Georgia"/>
              <a:sym typeface="Georgi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5"/>
        <p:cNvGrpSpPr/>
        <p:nvPr/>
      </p:nvGrpSpPr>
      <p:grpSpPr>
        <a:xfrm>
          <a:off x="0" y="0"/>
          <a:ext cx="0" cy="0"/>
          <a:chOff x="0" y="0"/>
          <a:chExt cx="0" cy="0"/>
        </a:xfrm>
      </p:grpSpPr>
      <p:pic>
        <p:nvPicPr>
          <p:cNvPr id="326" name="Google Shape;326;p1"/>
          <p:cNvPicPr preferRelativeResize="0">
            <a:picLocks noGrp="1"/>
          </p:cNvPicPr>
          <p:nvPr>
            <p:ph type="pic" idx="2"/>
          </p:nvPr>
        </p:nvPicPr>
        <p:blipFill rotWithShape="1">
          <a:blip r:embed="rId4">
            <a:alphaModFix/>
          </a:blip>
          <a:srcRect/>
          <a:stretch/>
        </p:blipFill>
        <p:spPr>
          <a:xfrm>
            <a:off x="0" y="0"/>
            <a:ext cx="12192000" cy="6786563"/>
          </a:xfrm>
          <a:prstGeom prst="rect">
            <a:avLst/>
          </a:prstGeom>
          <a:solidFill>
            <a:srgbClr val="3F3F3F"/>
          </a:solidFill>
          <a:ln>
            <a:noFill/>
          </a:ln>
        </p:spPr>
      </p:pic>
      <p:sp>
        <p:nvSpPr>
          <p:cNvPr id="327" name="Google Shape;327;p1" title="Dark semi-transparent background"/>
          <p:cNvSpPr/>
          <p:nvPr/>
        </p:nvSpPr>
        <p:spPr>
          <a:xfrm>
            <a:off x="6336000" y="0"/>
            <a:ext cx="5441031"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 name="Google Shape;328;p1"/>
          <p:cNvSpPr txBox="1">
            <a:spLocks noGrp="1"/>
          </p:cNvSpPr>
          <p:nvPr>
            <p:ph type="ctrTitle"/>
          </p:nvPr>
        </p:nvSpPr>
        <p:spPr>
          <a:xfrm>
            <a:off x="6602462" y="2838451"/>
            <a:ext cx="4908105" cy="23876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600"/>
              <a:buNone/>
            </a:pPr>
            <a:br>
              <a:rPr lang="en-US" sz="4800">
                <a:solidFill>
                  <a:srgbClr val="262626"/>
                </a:solidFill>
              </a:rPr>
            </a:br>
            <a:r>
              <a:rPr lang="en-US" sz="5600">
                <a:solidFill>
                  <a:srgbClr val="3F3F3F"/>
                </a:solidFill>
              </a:rPr>
              <a:t>Transition to Adulthood</a:t>
            </a:r>
            <a:br>
              <a:rPr lang="en-US" sz="4000"/>
            </a:br>
            <a:endParaRPr sz="4000">
              <a:solidFill>
                <a:srgbClr val="3F3F3F"/>
              </a:solidFill>
            </a:endParaRPr>
          </a:p>
        </p:txBody>
      </p:sp>
      <p:cxnSp>
        <p:nvCxnSpPr>
          <p:cNvPr id="329" name="Google Shape;329;p1" title="Divider Line"/>
          <p:cNvCxnSpPr/>
          <p:nvPr/>
        </p:nvCxnSpPr>
        <p:spPr>
          <a:xfrm>
            <a:off x="6539896" y="4942902"/>
            <a:ext cx="5038832" cy="0"/>
          </a:xfrm>
          <a:prstGeom prst="straightConnector1">
            <a:avLst/>
          </a:prstGeom>
          <a:noFill/>
          <a:ln w="12700" cap="flat" cmpd="sng">
            <a:solidFill>
              <a:srgbClr val="F1C40F"/>
            </a:solidFill>
            <a:prstDash val="solid"/>
            <a:miter lim="800000"/>
            <a:headEnd type="none" w="sm" len="sm"/>
            <a:tailEnd type="none" w="sm" len="sm"/>
          </a:ln>
        </p:spPr>
      </p:cxnSp>
      <p:sp>
        <p:nvSpPr>
          <p:cNvPr id="330" name="Google Shape;330;p1"/>
          <p:cNvSpPr txBox="1">
            <a:spLocks noGrp="1"/>
          </p:cNvSpPr>
          <p:nvPr>
            <p:ph type="subTitle" idx="1"/>
          </p:nvPr>
        </p:nvSpPr>
        <p:spPr>
          <a:xfrm>
            <a:off x="6602462" y="5089793"/>
            <a:ext cx="4976266" cy="109193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sz="1800" cap="none">
                <a:solidFill>
                  <a:srgbClr val="3F3F3F"/>
                </a:solidFill>
              </a:rPr>
              <a:t>TRANSITION SERIES | LEVEL 2</a:t>
            </a:r>
            <a:endParaRPr sz="1800" cap="none">
              <a:solidFill>
                <a:srgbClr val="3F3F3F"/>
              </a:solidFill>
            </a:endParaRPr>
          </a:p>
        </p:txBody>
      </p:sp>
      <p:pic>
        <p:nvPicPr>
          <p:cNvPr id="331" name="Google Shape;331;p1"/>
          <p:cNvPicPr preferRelativeResize="0"/>
          <p:nvPr/>
        </p:nvPicPr>
        <p:blipFill rotWithShape="1">
          <a:blip r:embed="rId5">
            <a:alphaModFix/>
          </a:blip>
          <a:srcRect/>
          <a:stretch/>
        </p:blipFill>
        <p:spPr>
          <a:xfrm>
            <a:off x="6539896" y="1509400"/>
            <a:ext cx="4142342" cy="9620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3"/>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100"/>
              <a:buNone/>
            </a:pPr>
            <a:fld id="{00000000-1234-1234-1234-123412341234}" type="slidenum">
              <a:rPr lang="en-US"/>
              <a:t>10</a:t>
            </a:fld>
            <a:endParaRPr/>
          </a:p>
        </p:txBody>
      </p:sp>
      <p:sp>
        <p:nvSpPr>
          <p:cNvPr id="494" name="Google Shape;494;p63"/>
          <p:cNvSpPr txBox="1">
            <a:spLocks noGrp="1"/>
          </p:cNvSpPr>
          <p:nvPr>
            <p:ph type="body" idx="3"/>
          </p:nvPr>
        </p:nvSpPr>
        <p:spPr>
          <a:xfrm>
            <a:off x="330200" y="242888"/>
            <a:ext cx="4748213" cy="25287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Transition to Adulthood | Level 2</a:t>
            </a:r>
            <a:endParaRPr/>
          </a:p>
          <a:p>
            <a:pPr marL="0" lvl="0" indent="0" algn="l" rtl="0">
              <a:lnSpc>
                <a:spcPct val="100000"/>
              </a:lnSpc>
              <a:spcBef>
                <a:spcPts val="1500"/>
              </a:spcBef>
              <a:spcAft>
                <a:spcPts val="0"/>
              </a:spcAft>
              <a:buSzPts val="1400"/>
              <a:buNone/>
            </a:pPr>
            <a:endParaRPr/>
          </a:p>
        </p:txBody>
      </p:sp>
      <p:sp>
        <p:nvSpPr>
          <p:cNvPr id="495" name="Google Shape;495;p63"/>
          <p:cNvSpPr txBox="1">
            <a:spLocks noGrp="1"/>
          </p:cNvSpPr>
          <p:nvPr>
            <p:ph type="body" idx="4"/>
          </p:nvPr>
        </p:nvSpPr>
        <p:spPr>
          <a:xfrm>
            <a:off x="330200" y="595313"/>
            <a:ext cx="9896450" cy="73818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US"/>
              <a:t>Review: Transition to Adulthood </a:t>
            </a:r>
            <a:endParaRPr/>
          </a:p>
        </p:txBody>
      </p:sp>
      <p:sp>
        <p:nvSpPr>
          <p:cNvPr id="496" name="Google Shape;496;p63"/>
          <p:cNvSpPr txBox="1">
            <a:spLocks noGrp="1"/>
          </p:cNvSpPr>
          <p:nvPr>
            <p:ph type="body" idx="1"/>
          </p:nvPr>
        </p:nvSpPr>
        <p:spPr>
          <a:xfrm>
            <a:off x="330200" y="1433054"/>
            <a:ext cx="11374120" cy="405302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r>
              <a:rPr lang="en-US">
                <a:solidFill>
                  <a:srgbClr val="3F3F3F"/>
                </a:solidFill>
              </a:rPr>
              <a:t>Transition:</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Plan is developed by the ARD committee.</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Services and postsecondary goals are considered in meetings in which the student </a:t>
            </a:r>
            <a:r>
              <a:rPr lang="en-US" b="1">
                <a:solidFill>
                  <a:srgbClr val="3F3F3F"/>
                </a:solidFill>
              </a:rPr>
              <a:t>must</a:t>
            </a:r>
            <a:r>
              <a:rPr lang="en-US">
                <a:solidFill>
                  <a:srgbClr val="3F3F3F"/>
                </a:solidFill>
              </a:rPr>
              <a:t> be invited and take into account student needs, preferences and interests.</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Planning considerations by the ARD committee include postsecondary education or vocational training, employment, independent living, and community participation.</a:t>
            </a:r>
            <a:endParaRPr/>
          </a:p>
          <a:p>
            <a:pPr marL="347472" lvl="0" indent="-347472" algn="l" rtl="0">
              <a:lnSpc>
                <a:spcPct val="100000"/>
              </a:lnSpc>
              <a:spcBef>
                <a:spcPts val="1800"/>
              </a:spcBef>
              <a:spcAft>
                <a:spcPts val="1800"/>
              </a:spcAft>
              <a:buSzPts val="2400"/>
              <a:buFont typeface="Noto Sans Symbols"/>
              <a:buChar char="▪"/>
            </a:pPr>
            <a:r>
              <a:rPr lang="en-US">
                <a:solidFill>
                  <a:srgbClr val="3F3F3F"/>
                </a:solidFill>
              </a:rPr>
              <a:t>Services must be a coordinated set of activities oriented toward producing results.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22"/>
          <p:cNvPicPr preferRelativeResize="0">
            <a:picLocks noGrp="1"/>
          </p:cNvPicPr>
          <p:nvPr>
            <p:ph type="pic" idx="3"/>
          </p:nvPr>
        </p:nvPicPr>
        <p:blipFill rotWithShape="1">
          <a:blip r:embed="rId3">
            <a:alphaModFix/>
          </a:blip>
          <a:srcRect/>
          <a:stretch/>
        </p:blipFill>
        <p:spPr>
          <a:xfrm>
            <a:off x="5529994" y="1653236"/>
            <a:ext cx="6662006" cy="3833164"/>
          </a:xfrm>
          <a:prstGeom prst="rect">
            <a:avLst/>
          </a:prstGeom>
          <a:solidFill>
            <a:srgbClr val="F2F2F2">
              <a:alpha val="69019"/>
            </a:srgbClr>
          </a:solidFill>
          <a:ln>
            <a:noFill/>
          </a:ln>
        </p:spPr>
      </p:pic>
      <p:sp>
        <p:nvSpPr>
          <p:cNvPr id="514" name="Google Shape;514;p22"/>
          <p:cNvSpPr txBox="1">
            <a:spLocks noGrp="1"/>
          </p:cNvSpPr>
          <p:nvPr>
            <p:ph type="title"/>
          </p:nvPr>
        </p:nvSpPr>
        <p:spPr>
          <a:xfrm>
            <a:off x="431512" y="732949"/>
            <a:ext cx="11340000" cy="432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A6EBB"/>
              </a:buClr>
              <a:buSzPts val="4000"/>
              <a:buFont typeface="Georgia"/>
              <a:buNone/>
            </a:pPr>
            <a:r>
              <a:rPr lang="en-US">
                <a:solidFill>
                  <a:srgbClr val="2A6EBB"/>
                </a:solidFill>
              </a:rPr>
              <a:t>Additional Resources</a:t>
            </a:r>
            <a:endParaRPr>
              <a:solidFill>
                <a:srgbClr val="2A6EBB"/>
              </a:solidFill>
            </a:endParaRPr>
          </a:p>
        </p:txBody>
      </p:sp>
      <p:sp>
        <p:nvSpPr>
          <p:cNvPr id="515" name="Google Shape;515;p22"/>
          <p:cNvSpPr txBox="1">
            <a:spLocks noGrp="1"/>
          </p:cNvSpPr>
          <p:nvPr>
            <p:ph type="body" idx="1"/>
          </p:nvPr>
        </p:nvSpPr>
        <p:spPr>
          <a:xfrm>
            <a:off x="431999" y="1450976"/>
            <a:ext cx="4379843" cy="462836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b="1"/>
              <a:t>Partners Resource Network</a:t>
            </a:r>
            <a:br>
              <a:rPr lang="en-US" b="1"/>
            </a:br>
            <a:r>
              <a:rPr lang="en-US"/>
              <a:t>PRNTexas.org</a:t>
            </a:r>
            <a:endParaRPr/>
          </a:p>
          <a:p>
            <a:pPr marL="0" lvl="0" indent="0" algn="l" rtl="0">
              <a:lnSpc>
                <a:spcPct val="100000"/>
              </a:lnSpc>
              <a:spcBef>
                <a:spcPts val="1200"/>
              </a:spcBef>
              <a:spcAft>
                <a:spcPts val="0"/>
              </a:spcAft>
              <a:buSzPts val="1800"/>
              <a:buNone/>
            </a:pPr>
            <a:r>
              <a:rPr lang="en-US" b="1"/>
              <a:t>U.S. Department of Education</a:t>
            </a:r>
            <a:br>
              <a:rPr lang="en-US" b="1"/>
            </a:br>
            <a:r>
              <a:rPr lang="en-US"/>
              <a:t>ed.gov</a:t>
            </a:r>
            <a:endParaRPr/>
          </a:p>
          <a:p>
            <a:pPr marL="0" lvl="0" indent="0" algn="l" rtl="0">
              <a:lnSpc>
                <a:spcPct val="100000"/>
              </a:lnSpc>
              <a:spcBef>
                <a:spcPts val="1200"/>
              </a:spcBef>
              <a:spcAft>
                <a:spcPts val="0"/>
              </a:spcAft>
              <a:buSzPts val="1800"/>
              <a:buNone/>
            </a:pPr>
            <a:r>
              <a:rPr lang="en-US" b="1"/>
              <a:t>Texas Education Agency (TEA)</a:t>
            </a:r>
            <a:br>
              <a:rPr lang="en-US" b="1"/>
            </a:br>
            <a:r>
              <a:rPr lang="en-US"/>
              <a:t>tea.texas.gov</a:t>
            </a:r>
            <a:endParaRPr b="1"/>
          </a:p>
          <a:p>
            <a:pPr marL="0" lvl="0" indent="0" algn="l" rtl="0">
              <a:lnSpc>
                <a:spcPct val="100000"/>
              </a:lnSpc>
              <a:spcBef>
                <a:spcPts val="1200"/>
              </a:spcBef>
              <a:spcAft>
                <a:spcPts val="1200"/>
              </a:spcAft>
              <a:buSzPts val="1800"/>
              <a:buNone/>
            </a:pPr>
            <a:r>
              <a:rPr lang="en-US" b="1"/>
              <a:t>Wrightslaw</a:t>
            </a:r>
            <a:br>
              <a:rPr lang="en-US"/>
            </a:br>
            <a:r>
              <a:rPr lang="en-US"/>
              <a:t>wrightslaw.com</a:t>
            </a:r>
            <a:endParaRPr/>
          </a:p>
        </p:txBody>
      </p:sp>
      <p:sp>
        <p:nvSpPr>
          <p:cNvPr id="516" name="Google Shape;516;p22"/>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100"/>
              <a:buNone/>
            </a:pPr>
            <a:fld id="{00000000-1234-1234-1234-123412341234}" type="slidenum">
              <a:rPr lang="en-US"/>
              <a:t>11</a:t>
            </a:fld>
            <a:endParaRPr/>
          </a:p>
        </p:txBody>
      </p:sp>
      <p:sp>
        <p:nvSpPr>
          <p:cNvPr id="517" name="Google Shape;517;p22"/>
          <p:cNvSpPr txBox="1">
            <a:spLocks noGrp="1"/>
          </p:cNvSpPr>
          <p:nvPr>
            <p:ph type="body" idx="4"/>
          </p:nvPr>
        </p:nvSpPr>
        <p:spPr>
          <a:xfrm>
            <a:off x="431999" y="266900"/>
            <a:ext cx="11339513" cy="330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1400">
                <a:solidFill>
                  <a:srgbClr val="A5A5A5"/>
                </a:solidFill>
              </a:rPr>
              <a:t>Transition to Adulthood | Level 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2"/>
        <p:cNvGrpSpPr/>
        <p:nvPr/>
      </p:nvGrpSpPr>
      <p:grpSpPr>
        <a:xfrm>
          <a:off x="0" y="0"/>
          <a:ext cx="0" cy="0"/>
          <a:chOff x="0" y="0"/>
          <a:chExt cx="0" cy="0"/>
        </a:xfrm>
      </p:grpSpPr>
      <p:pic>
        <p:nvPicPr>
          <p:cNvPr id="523" name="Google Shape;523;p23"/>
          <p:cNvPicPr preferRelativeResize="0">
            <a:picLocks noGrp="1"/>
          </p:cNvPicPr>
          <p:nvPr>
            <p:ph type="pic" idx="2"/>
          </p:nvPr>
        </p:nvPicPr>
        <p:blipFill rotWithShape="1">
          <a:blip r:embed="rId3">
            <a:alphaModFix/>
          </a:blip>
          <a:srcRect/>
          <a:stretch/>
        </p:blipFill>
        <p:spPr>
          <a:xfrm>
            <a:off x="0" y="0"/>
            <a:ext cx="12192000" cy="6786563"/>
          </a:xfrm>
          <a:prstGeom prst="rect">
            <a:avLst/>
          </a:prstGeom>
          <a:solidFill>
            <a:srgbClr val="3F3F3F"/>
          </a:solidFill>
          <a:ln>
            <a:noFill/>
          </a:ln>
        </p:spPr>
      </p:pic>
      <p:sp>
        <p:nvSpPr>
          <p:cNvPr id="524" name="Google Shape;524;p23" title="Dark semi-transparent background"/>
          <p:cNvSpPr/>
          <p:nvPr/>
        </p:nvSpPr>
        <p:spPr>
          <a:xfrm>
            <a:off x="6336000" y="0"/>
            <a:ext cx="5430014" cy="6858000"/>
          </a:xfrm>
          <a:prstGeom prst="rect">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5" name="Google Shape;525;p23"/>
          <p:cNvSpPr txBox="1">
            <a:spLocks noGrp="1"/>
          </p:cNvSpPr>
          <p:nvPr>
            <p:ph type="ctrTitle"/>
          </p:nvPr>
        </p:nvSpPr>
        <p:spPr>
          <a:xfrm>
            <a:off x="6621334" y="1177279"/>
            <a:ext cx="3571782" cy="93073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3F3F3F"/>
              </a:buClr>
              <a:buSzPts val="4400"/>
              <a:buFont typeface="Georgia"/>
              <a:buNone/>
            </a:pPr>
            <a:r>
              <a:rPr lang="en-US" sz="4400">
                <a:solidFill>
                  <a:srgbClr val="3F3F3F"/>
                </a:solidFill>
              </a:rPr>
              <a:t>Thank You</a:t>
            </a:r>
            <a:endParaRPr sz="4400">
              <a:solidFill>
                <a:srgbClr val="3F3F3F"/>
              </a:solidFill>
            </a:endParaRPr>
          </a:p>
        </p:txBody>
      </p:sp>
      <p:pic>
        <p:nvPicPr>
          <p:cNvPr id="526" name="Google Shape;526;p23"/>
          <p:cNvPicPr preferRelativeResize="0"/>
          <p:nvPr/>
        </p:nvPicPr>
        <p:blipFill rotWithShape="1">
          <a:blip r:embed="rId4">
            <a:alphaModFix/>
          </a:blip>
          <a:srcRect/>
          <a:stretch/>
        </p:blipFill>
        <p:spPr>
          <a:xfrm>
            <a:off x="6539896" y="280465"/>
            <a:ext cx="4139543" cy="963251"/>
          </a:xfrm>
          <a:prstGeom prst="rect">
            <a:avLst/>
          </a:prstGeom>
          <a:noFill/>
          <a:ln>
            <a:noFill/>
          </a:ln>
        </p:spPr>
      </p:pic>
      <p:grpSp>
        <p:nvGrpSpPr>
          <p:cNvPr id="527" name="Google Shape;527;p23"/>
          <p:cNvGrpSpPr/>
          <p:nvPr/>
        </p:nvGrpSpPr>
        <p:grpSpPr>
          <a:xfrm>
            <a:off x="6621334" y="2270278"/>
            <a:ext cx="5001461" cy="4448877"/>
            <a:chOff x="6621334" y="2270278"/>
            <a:chExt cx="5001461" cy="4448877"/>
          </a:xfrm>
        </p:grpSpPr>
        <p:cxnSp>
          <p:nvCxnSpPr>
            <p:cNvPr id="528" name="Google Shape;528;p23" title="Divider Line"/>
            <p:cNvCxnSpPr/>
            <p:nvPr/>
          </p:nvCxnSpPr>
          <p:spPr>
            <a:xfrm>
              <a:off x="6691600" y="2270278"/>
              <a:ext cx="3571782" cy="0"/>
            </a:xfrm>
            <a:prstGeom prst="straightConnector1">
              <a:avLst/>
            </a:prstGeom>
            <a:noFill/>
            <a:ln w="9525" cap="flat" cmpd="sng">
              <a:solidFill>
                <a:srgbClr val="FFC000"/>
              </a:solidFill>
              <a:prstDash val="solid"/>
              <a:miter lim="800000"/>
              <a:headEnd type="none" w="sm" len="sm"/>
              <a:tailEnd type="none" w="sm" len="sm"/>
            </a:ln>
          </p:spPr>
        </p:cxnSp>
        <p:pic>
          <p:nvPicPr>
            <p:cNvPr id="529" name="Google Shape;529;p23" descr="Smart Phone" title="Icon - Presenter Phone Number"/>
            <p:cNvPicPr preferRelativeResize="0"/>
            <p:nvPr/>
          </p:nvPicPr>
          <p:blipFill rotWithShape="1">
            <a:blip r:embed="rId5">
              <a:alphaModFix/>
            </a:blip>
            <a:srcRect/>
            <a:stretch/>
          </p:blipFill>
          <p:spPr>
            <a:xfrm>
              <a:off x="6621334" y="3592416"/>
              <a:ext cx="218900" cy="218900"/>
            </a:xfrm>
            <a:prstGeom prst="rect">
              <a:avLst/>
            </a:prstGeom>
            <a:noFill/>
            <a:ln>
              <a:noFill/>
            </a:ln>
          </p:spPr>
        </p:pic>
        <p:pic>
          <p:nvPicPr>
            <p:cNvPr id="530" name="Google Shape;530;p23" descr="Envelope" title="Icon Presenter Email"/>
            <p:cNvPicPr preferRelativeResize="0"/>
            <p:nvPr/>
          </p:nvPicPr>
          <p:blipFill rotWithShape="1">
            <a:blip r:embed="rId6">
              <a:alphaModFix/>
            </a:blip>
            <a:srcRect/>
            <a:stretch/>
          </p:blipFill>
          <p:spPr>
            <a:xfrm>
              <a:off x="6650265" y="4152632"/>
              <a:ext cx="218900" cy="218900"/>
            </a:xfrm>
            <a:prstGeom prst="rect">
              <a:avLst/>
            </a:prstGeom>
            <a:noFill/>
            <a:ln>
              <a:noFill/>
            </a:ln>
          </p:spPr>
        </p:pic>
        <p:pic>
          <p:nvPicPr>
            <p:cNvPr id="531" name="Google Shape;531;p23" descr="World"/>
            <p:cNvPicPr preferRelativeResize="0"/>
            <p:nvPr/>
          </p:nvPicPr>
          <p:blipFill rotWithShape="1">
            <a:blip r:embed="rId7">
              <a:alphaModFix/>
            </a:blip>
            <a:srcRect/>
            <a:stretch/>
          </p:blipFill>
          <p:spPr>
            <a:xfrm>
              <a:off x="6633684" y="4696043"/>
              <a:ext cx="231342" cy="231342"/>
            </a:xfrm>
            <a:prstGeom prst="rect">
              <a:avLst/>
            </a:prstGeom>
            <a:noFill/>
            <a:ln>
              <a:noFill/>
            </a:ln>
          </p:spPr>
        </p:pic>
        <p:sp>
          <p:nvSpPr>
            <p:cNvPr id="532" name="Google Shape;532;p23"/>
            <p:cNvSpPr txBox="1"/>
            <p:nvPr/>
          </p:nvSpPr>
          <p:spPr>
            <a:xfrm>
              <a:off x="6905624" y="2412695"/>
              <a:ext cx="4717171"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cap="none">
                  <a:solidFill>
                    <a:srgbClr val="3F3F3F"/>
                  </a:solidFill>
                  <a:latin typeface="Calibri"/>
                  <a:ea typeface="Calibri"/>
                  <a:cs typeface="Calibri"/>
                  <a:sym typeface="Calibri"/>
                </a:rPr>
                <a:t>Partners Resource Network</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rgbClr val="3F3F3F"/>
                  </a:solidFill>
                  <a:latin typeface="Calibri"/>
                  <a:ea typeface="Calibri"/>
                  <a:cs typeface="Calibri"/>
                  <a:sym typeface="Calibri"/>
                </a:rPr>
                <a:t>Offices in Lubbock, Houston, Austin, El Paso,</a:t>
              </a:r>
              <a:br>
                <a:rPr lang="en-US" sz="1800" b="0" i="0" u="none" strike="noStrike" cap="none">
                  <a:solidFill>
                    <a:srgbClr val="3F3F3F"/>
                  </a:solidFill>
                  <a:latin typeface="Calibri"/>
                  <a:ea typeface="Calibri"/>
                  <a:cs typeface="Calibri"/>
                  <a:sym typeface="Calibri"/>
                </a:rPr>
              </a:br>
              <a:r>
                <a:rPr lang="en-US" sz="1800" b="0" i="0" u="none" strike="noStrike" cap="none">
                  <a:solidFill>
                    <a:srgbClr val="3F3F3F"/>
                  </a:solidFill>
                  <a:latin typeface="Calibri"/>
                  <a:ea typeface="Calibri"/>
                  <a:cs typeface="Calibri"/>
                  <a:sym typeface="Calibri"/>
                </a:rPr>
                <a:t>and Dallas/Ft. Worth</a:t>
              </a:r>
              <a:endParaRPr sz="18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Calibri"/>
                  <a:ea typeface="Calibri"/>
                  <a:cs typeface="Calibri"/>
                  <a:sym typeface="Calibri"/>
                </a:rPr>
                <a:t>Toll Free: 1.800.866.4726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rgbClr val="3F3F3F"/>
                  </a:solidFill>
                  <a:latin typeface="Calibri"/>
                  <a:ea typeface="Calibri"/>
                  <a:cs typeface="Calibri"/>
                  <a:sym typeface="Calibri"/>
                </a:rPr>
                <a:t>info@prntexas.org</a:t>
              </a:r>
              <a:endParaRPr sz="18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Calibri"/>
                  <a:ea typeface="Calibri"/>
                  <a:cs typeface="Calibri"/>
                  <a:sym typeface="Calibri"/>
                </a:rPr>
                <a:t>PRNTexas.org</a:t>
              </a:r>
              <a:endParaRPr sz="1800" b="0" i="0" u="none" strike="noStrike" cap="none">
                <a:solidFill>
                  <a:srgbClr val="3F3F3F"/>
                </a:solidFill>
                <a:latin typeface="Calibri"/>
                <a:ea typeface="Calibri"/>
                <a:cs typeface="Calibri"/>
                <a:sym typeface="Calibri"/>
              </a:endParaRPr>
            </a:p>
          </p:txBody>
        </p:sp>
        <p:pic>
          <p:nvPicPr>
            <p:cNvPr id="533" name="Google Shape;533;p23" descr="User" title="Icon - Presenter Name"/>
            <p:cNvPicPr preferRelativeResize="0"/>
            <p:nvPr/>
          </p:nvPicPr>
          <p:blipFill rotWithShape="1">
            <a:blip r:embed="rId8">
              <a:alphaModFix/>
            </a:blip>
            <a:srcRect/>
            <a:stretch/>
          </p:blipFill>
          <p:spPr>
            <a:xfrm>
              <a:off x="6621334" y="2492106"/>
              <a:ext cx="218900" cy="218900"/>
            </a:xfrm>
            <a:prstGeom prst="rect">
              <a:avLst/>
            </a:prstGeom>
            <a:noFill/>
            <a:ln>
              <a:noFill/>
            </a:ln>
          </p:spPr>
        </p:pic>
        <p:sp>
          <p:nvSpPr>
            <p:cNvPr id="534" name="Google Shape;534;p23"/>
            <p:cNvSpPr txBox="1"/>
            <p:nvPr/>
          </p:nvSpPr>
          <p:spPr>
            <a:xfrm>
              <a:off x="6994734" y="6134380"/>
              <a:ext cx="453894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1" u="none" strike="noStrike" cap="none">
                  <a:solidFill>
                    <a:srgbClr val="7F7F7F"/>
                  </a:solidFill>
                  <a:latin typeface="Calibri"/>
                  <a:ea typeface="Calibri"/>
                  <a:cs typeface="Calibri"/>
                  <a:sym typeface="Calibri"/>
                </a:rPr>
                <a:t>The contents of this publication were developed under a grant from the US Department of Education, #H328M200041, #H328M200042, #H328M200043, #H328M200044. However, those contents do not necessarily represent the policy of the US Department of Education, and you should not assume endorsement by the Federal Government.</a:t>
              </a:r>
              <a:endParaRPr sz="1400" b="0" i="0" u="none" strike="noStrike" cap="none">
                <a:solidFill>
                  <a:srgbClr val="000000"/>
                </a:solidFill>
                <a:latin typeface="Arial"/>
                <a:ea typeface="Arial"/>
                <a:cs typeface="Arial"/>
                <a:sym typeface="Arial"/>
              </a:endParaRPr>
            </a:p>
          </p:txBody>
        </p:sp>
      </p:grpSp>
      <p:pic>
        <p:nvPicPr>
          <p:cNvPr id="535" name="Google Shape;535;p23"/>
          <p:cNvPicPr preferRelativeResize="0"/>
          <p:nvPr/>
        </p:nvPicPr>
        <p:blipFill rotWithShape="1">
          <a:blip r:embed="rId9">
            <a:alphaModFix/>
          </a:blip>
          <a:srcRect/>
          <a:stretch/>
        </p:blipFill>
        <p:spPr>
          <a:xfrm>
            <a:off x="6473351" y="6172128"/>
            <a:ext cx="528656" cy="34331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5"/>
          <p:cNvSpPr txBox="1">
            <a:spLocks noGrp="1"/>
          </p:cNvSpPr>
          <p:nvPr>
            <p:ph type="body" idx="1"/>
          </p:nvPr>
        </p:nvSpPr>
        <p:spPr>
          <a:xfrm>
            <a:off x="330201" y="2026310"/>
            <a:ext cx="5469000" cy="4053000"/>
          </a:xfrm>
          <a:prstGeom prst="rect">
            <a:avLst/>
          </a:prstGeom>
          <a:noFill/>
          <a:ln>
            <a:noFill/>
          </a:ln>
        </p:spPr>
        <p:txBody>
          <a:bodyPr spcFirstLastPara="1" wrap="square" lIns="0" tIns="0" rIns="0" bIns="0" anchor="t" anchorCtr="0">
            <a:noAutofit/>
          </a:bodyPr>
          <a:lstStyle/>
          <a:p>
            <a:pPr marL="347472" lvl="0" indent="-347472" algn="l" rtl="0">
              <a:lnSpc>
                <a:spcPct val="100000"/>
              </a:lnSpc>
              <a:spcBef>
                <a:spcPts val="0"/>
              </a:spcBef>
              <a:spcAft>
                <a:spcPts val="0"/>
              </a:spcAft>
              <a:buSzPts val="2400"/>
              <a:buFont typeface="Noto Sans Symbols"/>
              <a:buChar char="▪"/>
            </a:pPr>
            <a:r>
              <a:rPr lang="en-US">
                <a:solidFill>
                  <a:srgbClr val="3F3F3F"/>
                </a:solidFill>
              </a:rPr>
              <a:t>Activities need to be </a:t>
            </a:r>
            <a:r>
              <a:rPr lang="en-US" b="1">
                <a:solidFill>
                  <a:srgbClr val="3F3F3F"/>
                </a:solidFill>
              </a:rPr>
              <a:t>coordinated</a:t>
            </a:r>
            <a:r>
              <a:rPr lang="en-US">
                <a:solidFill>
                  <a:srgbClr val="3F3F3F"/>
                </a:solidFill>
              </a:rPr>
              <a:t> with each other.</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The process focuses on </a:t>
            </a:r>
            <a:r>
              <a:rPr lang="en-US" b="1">
                <a:solidFill>
                  <a:srgbClr val="3F3F3F"/>
                </a:solidFill>
              </a:rPr>
              <a:t>results</a:t>
            </a:r>
            <a:r>
              <a:rPr lang="en-US">
                <a:solidFill>
                  <a:srgbClr val="3F3F3F"/>
                </a:solidFill>
              </a:rPr>
              <a:t>.</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Activities must address the child’s </a:t>
            </a:r>
            <a:r>
              <a:rPr lang="en-US" b="1">
                <a:solidFill>
                  <a:srgbClr val="3F3F3F"/>
                </a:solidFill>
              </a:rPr>
              <a:t>academic and functional achievement</a:t>
            </a:r>
            <a:r>
              <a:rPr lang="en-US">
                <a:solidFill>
                  <a:srgbClr val="3F3F3F"/>
                </a:solidFill>
              </a:rPr>
              <a:t>.</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Activities are intended to smooth the young person’s movement into the </a:t>
            </a:r>
            <a:br>
              <a:rPr lang="en-US">
                <a:solidFill>
                  <a:srgbClr val="3F3F3F"/>
                </a:solidFill>
              </a:rPr>
            </a:br>
            <a:r>
              <a:rPr lang="en-US" b="1">
                <a:solidFill>
                  <a:srgbClr val="3F3F3F"/>
                </a:solidFill>
              </a:rPr>
              <a:t>post-school</a:t>
            </a:r>
            <a:r>
              <a:rPr lang="en-US">
                <a:solidFill>
                  <a:srgbClr val="3F3F3F"/>
                </a:solidFill>
              </a:rPr>
              <a:t> world.</a:t>
            </a:r>
            <a:endParaRPr>
              <a:solidFill>
                <a:srgbClr val="3F3F3F"/>
              </a:solidFill>
            </a:endParaRPr>
          </a:p>
          <a:p>
            <a:pPr marL="266700" lvl="0" indent="-114300" algn="l" rtl="0">
              <a:lnSpc>
                <a:spcPct val="100000"/>
              </a:lnSpc>
              <a:spcBef>
                <a:spcPts val="3300"/>
              </a:spcBef>
              <a:spcAft>
                <a:spcPts val="0"/>
              </a:spcAft>
              <a:buClr>
                <a:srgbClr val="FFC000"/>
              </a:buClr>
              <a:buSzPts val="2400"/>
              <a:buFont typeface="Noto Sans Symbols"/>
              <a:buNone/>
            </a:pPr>
            <a:endParaRPr b="1"/>
          </a:p>
        </p:txBody>
      </p:sp>
      <p:sp>
        <p:nvSpPr>
          <p:cNvPr id="338" name="Google Shape;338;p55"/>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100"/>
              <a:buNone/>
            </a:pPr>
            <a:fld id="{00000000-1234-1234-1234-123412341234}" type="slidenum">
              <a:rPr lang="en-US"/>
              <a:t>2</a:t>
            </a:fld>
            <a:endParaRPr/>
          </a:p>
        </p:txBody>
      </p:sp>
      <p:sp>
        <p:nvSpPr>
          <p:cNvPr id="339" name="Google Shape;339;p55"/>
          <p:cNvSpPr txBox="1">
            <a:spLocks noGrp="1"/>
          </p:cNvSpPr>
          <p:nvPr>
            <p:ph type="body" idx="3"/>
          </p:nvPr>
        </p:nvSpPr>
        <p:spPr>
          <a:xfrm>
            <a:off x="330200" y="242888"/>
            <a:ext cx="4748213" cy="25287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Transition to Adulthood | Level 2</a:t>
            </a:r>
            <a:endParaRPr/>
          </a:p>
        </p:txBody>
      </p:sp>
      <p:sp>
        <p:nvSpPr>
          <p:cNvPr id="340" name="Google Shape;340;p55"/>
          <p:cNvSpPr txBox="1">
            <a:spLocks noGrp="1"/>
          </p:cNvSpPr>
          <p:nvPr>
            <p:ph type="body" idx="4"/>
          </p:nvPr>
        </p:nvSpPr>
        <p:spPr>
          <a:xfrm>
            <a:off x="330200" y="595314"/>
            <a:ext cx="5765800" cy="127006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US"/>
              <a:t>Considering IDEA’s Definition of Transition</a:t>
            </a:r>
            <a:endParaRPr/>
          </a:p>
        </p:txBody>
      </p:sp>
      <p:pic>
        <p:nvPicPr>
          <p:cNvPr id="341" name="Google Shape;341;p55"/>
          <p:cNvPicPr preferRelativeResize="0">
            <a:picLocks noGrp="1"/>
          </p:cNvPicPr>
          <p:nvPr>
            <p:ph type="pic" idx="2"/>
          </p:nvPr>
        </p:nvPicPr>
        <p:blipFill rotWithShape="1">
          <a:blip r:embed="rId3">
            <a:alphaModFix/>
          </a:blip>
          <a:srcRect/>
          <a:stretch/>
        </p:blipFill>
        <p:spPr>
          <a:xfrm flipH="1">
            <a:off x="5881419" y="0"/>
            <a:ext cx="5890579" cy="6217619"/>
          </a:xfrm>
          <a:prstGeom prst="rect">
            <a:avLst/>
          </a:prstGeom>
          <a:solidFill>
            <a:schemeClr val="dk1">
              <a:alpha val="69019"/>
            </a:schemeClr>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100"/>
              <a:buNone/>
            </a:pPr>
            <a:fld id="{00000000-1234-1234-1234-123412341234}" type="slidenum">
              <a:rPr lang="en-US"/>
              <a:t>3</a:t>
            </a:fld>
            <a:endParaRPr/>
          </a:p>
        </p:txBody>
      </p:sp>
      <p:sp>
        <p:nvSpPr>
          <p:cNvPr id="348" name="Google Shape;348;p2"/>
          <p:cNvSpPr txBox="1">
            <a:spLocks noGrp="1"/>
          </p:cNvSpPr>
          <p:nvPr>
            <p:ph type="body" idx="3"/>
          </p:nvPr>
        </p:nvSpPr>
        <p:spPr>
          <a:xfrm>
            <a:off x="330200" y="242888"/>
            <a:ext cx="4748213" cy="25287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Transition to Adulthood | Level 2</a:t>
            </a:r>
            <a:endParaRPr/>
          </a:p>
          <a:p>
            <a:pPr marL="0" lvl="0" indent="0" algn="l" rtl="0">
              <a:lnSpc>
                <a:spcPct val="100000"/>
              </a:lnSpc>
              <a:spcBef>
                <a:spcPts val="1500"/>
              </a:spcBef>
              <a:spcAft>
                <a:spcPts val="0"/>
              </a:spcAft>
              <a:buSzPts val="1400"/>
              <a:buNone/>
            </a:pPr>
            <a:endParaRPr/>
          </a:p>
        </p:txBody>
      </p:sp>
      <p:sp>
        <p:nvSpPr>
          <p:cNvPr id="349" name="Google Shape;349;p2"/>
          <p:cNvSpPr txBox="1">
            <a:spLocks noGrp="1"/>
          </p:cNvSpPr>
          <p:nvPr>
            <p:ph type="body" idx="4"/>
          </p:nvPr>
        </p:nvSpPr>
        <p:spPr>
          <a:xfrm>
            <a:off x="330200" y="595313"/>
            <a:ext cx="9896450" cy="73818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US"/>
              <a:t>Students at the Heart of Their Transition</a:t>
            </a:r>
            <a:endParaRPr/>
          </a:p>
        </p:txBody>
      </p:sp>
      <p:sp>
        <p:nvSpPr>
          <p:cNvPr id="350" name="Google Shape;350;p2"/>
          <p:cNvSpPr txBox="1">
            <a:spLocks noGrp="1"/>
          </p:cNvSpPr>
          <p:nvPr>
            <p:ph type="body" idx="1"/>
          </p:nvPr>
        </p:nvSpPr>
        <p:spPr>
          <a:xfrm>
            <a:off x="330200" y="1433054"/>
            <a:ext cx="11374120" cy="4053028"/>
          </a:xfrm>
          <a:prstGeom prst="rect">
            <a:avLst/>
          </a:prstGeom>
          <a:noFill/>
          <a:ln>
            <a:noFill/>
          </a:ln>
        </p:spPr>
        <p:txBody>
          <a:bodyPr spcFirstLastPara="1" wrap="square" lIns="0" tIns="0" rIns="0" bIns="0" anchor="t" anchorCtr="0">
            <a:noAutofit/>
          </a:bodyPr>
          <a:lstStyle/>
          <a:p>
            <a:pPr marL="347472" lvl="0" indent="-347472" algn="l" rtl="0">
              <a:lnSpc>
                <a:spcPct val="100000"/>
              </a:lnSpc>
              <a:spcBef>
                <a:spcPts val="0"/>
              </a:spcBef>
              <a:spcAft>
                <a:spcPts val="0"/>
              </a:spcAft>
              <a:buSzPts val="2400"/>
              <a:buFont typeface="Noto Sans Symbols"/>
              <a:buChar char="▪"/>
            </a:pPr>
            <a:r>
              <a:rPr lang="en-US">
                <a:solidFill>
                  <a:srgbClr val="3F3F3F"/>
                </a:solidFill>
              </a:rPr>
              <a:t>IDEA 2004 requires that students with disabilities be invited to attend </a:t>
            </a:r>
            <a:r>
              <a:rPr lang="en-US" b="1">
                <a:solidFill>
                  <a:srgbClr val="3F3F3F"/>
                </a:solidFill>
              </a:rPr>
              <a:t>every</a:t>
            </a:r>
            <a:r>
              <a:rPr lang="en-US">
                <a:solidFill>
                  <a:srgbClr val="3F3F3F"/>
                </a:solidFill>
              </a:rPr>
              <a:t> ARD meeting where postsecondary transition goals will be considered.</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Transition activities are </a:t>
            </a:r>
            <a:r>
              <a:rPr lang="en-US" b="1">
                <a:solidFill>
                  <a:srgbClr val="3F3F3F"/>
                </a:solidFill>
              </a:rPr>
              <a:t>personally defined</a:t>
            </a:r>
            <a:r>
              <a:rPr lang="en-US">
                <a:solidFill>
                  <a:srgbClr val="3F3F3F"/>
                </a:solidFill>
              </a:rPr>
              <a:t>, meaning that the postsecondary goals that are developed for a student must take into account his or her interests, preferences, needs, and strengths.</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Three key domains of transition planning are education/training, employment, and independent living.</a:t>
            </a:r>
            <a:endParaRPr/>
          </a:p>
          <a:p>
            <a:pPr marL="266700" lvl="0" indent="-114300" algn="l" rtl="0">
              <a:lnSpc>
                <a:spcPct val="100000"/>
              </a:lnSpc>
              <a:spcBef>
                <a:spcPts val="3300"/>
              </a:spcBef>
              <a:spcAft>
                <a:spcPts val="0"/>
              </a:spcAft>
              <a:buClr>
                <a:srgbClr val="FFC000"/>
              </a:buClr>
              <a:buSzPts val="2400"/>
              <a:buFont typeface="Noto Sans Symbols"/>
              <a:buNone/>
            </a:pPr>
            <a:endParaRPr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6"/>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100"/>
              <a:buNone/>
            </a:pPr>
            <a:fld id="{00000000-1234-1234-1234-123412341234}" type="slidenum">
              <a:rPr lang="en-US"/>
              <a:t>4</a:t>
            </a:fld>
            <a:endParaRPr/>
          </a:p>
        </p:txBody>
      </p:sp>
      <p:sp>
        <p:nvSpPr>
          <p:cNvPr id="379" name="Google Shape;379;p56"/>
          <p:cNvSpPr txBox="1">
            <a:spLocks noGrp="1"/>
          </p:cNvSpPr>
          <p:nvPr>
            <p:ph type="body" idx="3"/>
          </p:nvPr>
        </p:nvSpPr>
        <p:spPr>
          <a:xfrm>
            <a:off x="330200" y="242888"/>
            <a:ext cx="4748213" cy="25287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Transition to Adulthood | Level 2</a:t>
            </a:r>
            <a:endParaRPr/>
          </a:p>
          <a:p>
            <a:pPr marL="0" lvl="0" indent="0" algn="l" rtl="0">
              <a:lnSpc>
                <a:spcPct val="100000"/>
              </a:lnSpc>
              <a:spcBef>
                <a:spcPts val="1500"/>
              </a:spcBef>
              <a:spcAft>
                <a:spcPts val="0"/>
              </a:spcAft>
              <a:buSzPts val="1400"/>
              <a:buNone/>
            </a:pPr>
            <a:endParaRPr/>
          </a:p>
        </p:txBody>
      </p:sp>
      <p:sp>
        <p:nvSpPr>
          <p:cNvPr id="380" name="Google Shape;380;p56"/>
          <p:cNvSpPr txBox="1">
            <a:spLocks noGrp="1"/>
          </p:cNvSpPr>
          <p:nvPr>
            <p:ph type="body" idx="4"/>
          </p:nvPr>
        </p:nvSpPr>
        <p:spPr>
          <a:xfrm>
            <a:off x="330200" y="595313"/>
            <a:ext cx="9896450" cy="73818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US"/>
              <a:t>A Closer Look at What to Include in the IEP</a:t>
            </a:r>
            <a:endParaRPr/>
          </a:p>
        </p:txBody>
      </p:sp>
      <p:grpSp>
        <p:nvGrpSpPr>
          <p:cNvPr id="381" name="Google Shape;381;p56"/>
          <p:cNvGrpSpPr/>
          <p:nvPr/>
        </p:nvGrpSpPr>
        <p:grpSpPr>
          <a:xfrm>
            <a:off x="737177" y="1652579"/>
            <a:ext cx="10717644" cy="3780802"/>
            <a:chOff x="4032" y="512133"/>
            <a:chExt cx="10717644" cy="3780802"/>
          </a:xfrm>
        </p:grpSpPr>
        <p:sp>
          <p:nvSpPr>
            <p:cNvPr id="382" name="Google Shape;382;p56"/>
            <p:cNvSpPr/>
            <p:nvPr/>
          </p:nvSpPr>
          <p:spPr>
            <a:xfrm>
              <a:off x="4032" y="512133"/>
              <a:ext cx="2424806" cy="969922"/>
            </a:xfrm>
            <a:prstGeom prst="rect">
              <a:avLst/>
            </a:prstGeom>
            <a:solidFill>
              <a:srgbClr val="263792"/>
            </a:solidFill>
            <a:ln w="25400" cap="flat" cmpd="sng">
              <a:solidFill>
                <a:srgbClr val="2637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6"/>
            <p:cNvSpPr txBox="1"/>
            <p:nvPr/>
          </p:nvSpPr>
          <p:spPr>
            <a:xfrm>
              <a:off x="4032" y="512133"/>
              <a:ext cx="2424806" cy="969922"/>
            </a:xfrm>
            <a:prstGeom prst="rect">
              <a:avLst/>
            </a:prstGeom>
            <a:noFill/>
            <a:ln>
              <a:noFill/>
            </a:ln>
          </p:spPr>
          <p:txBody>
            <a:bodyPr spcFirstLastPara="1" wrap="square" lIns="156450" tIns="89400" rIns="156450" bIns="894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Postsecondary goals must be…</a:t>
              </a:r>
              <a:endParaRPr/>
            </a:p>
          </p:txBody>
        </p:sp>
        <p:sp>
          <p:nvSpPr>
            <p:cNvPr id="384" name="Google Shape;384;p56"/>
            <p:cNvSpPr/>
            <p:nvPr/>
          </p:nvSpPr>
          <p:spPr>
            <a:xfrm>
              <a:off x="4032" y="1482055"/>
              <a:ext cx="2424806" cy="2810880"/>
            </a:xfrm>
            <a:prstGeom prst="rect">
              <a:avLst/>
            </a:prstGeom>
            <a:solidFill>
              <a:srgbClr val="CACBDB">
                <a:alpha val="89803"/>
              </a:srgbClr>
            </a:solidFill>
            <a:ln w="25400" cap="flat" cmpd="sng">
              <a:solidFill>
                <a:srgbClr val="CACBD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6"/>
            <p:cNvSpPr txBox="1"/>
            <p:nvPr/>
          </p:nvSpPr>
          <p:spPr>
            <a:xfrm>
              <a:off x="4032" y="1482055"/>
              <a:ext cx="2424806" cy="2810880"/>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rgbClr val="FFC000"/>
                </a:buClr>
                <a:buSzPts val="2000"/>
                <a:buFont typeface="Noto Sans Symbols"/>
                <a:buChar char="▪"/>
              </a:pPr>
              <a:r>
                <a:rPr lang="en-US" sz="2000" b="0" i="0" u="none" strike="noStrike" cap="none">
                  <a:solidFill>
                    <a:srgbClr val="3F3F3F"/>
                  </a:solidFill>
                  <a:latin typeface="Calibri"/>
                  <a:ea typeface="Calibri"/>
                  <a:cs typeface="Calibri"/>
                  <a:sym typeface="Calibri"/>
                </a:rPr>
                <a:t>Appropriate, measurable</a:t>
              </a:r>
              <a:endParaRPr/>
            </a:p>
            <a:p>
              <a:pPr marL="228600" marR="0" lvl="1" indent="-228600" algn="l" rtl="0">
                <a:lnSpc>
                  <a:spcPct val="90000"/>
                </a:lnSpc>
                <a:spcBef>
                  <a:spcPts val="300"/>
                </a:spcBef>
                <a:spcAft>
                  <a:spcPts val="0"/>
                </a:spcAft>
                <a:buClr>
                  <a:srgbClr val="FFC000"/>
                </a:buClr>
                <a:buSzPts val="2000"/>
                <a:buFont typeface="Noto Sans Symbols"/>
                <a:buChar char="▪"/>
              </a:pPr>
              <a:r>
                <a:rPr lang="en-US" sz="2000" b="0" i="0" u="none" strike="noStrike" cap="none">
                  <a:solidFill>
                    <a:srgbClr val="3F3F3F"/>
                  </a:solidFill>
                  <a:latin typeface="Calibri"/>
                  <a:ea typeface="Calibri"/>
                  <a:cs typeface="Calibri"/>
                  <a:sym typeface="Calibri"/>
                </a:rPr>
                <a:t>Based on age-appropriate transition assessment</a:t>
              </a:r>
              <a:endParaRPr/>
            </a:p>
          </p:txBody>
        </p:sp>
        <p:sp>
          <p:nvSpPr>
            <p:cNvPr id="386" name="Google Shape;386;p56"/>
            <p:cNvSpPr/>
            <p:nvPr/>
          </p:nvSpPr>
          <p:spPr>
            <a:xfrm>
              <a:off x="2768311" y="512133"/>
              <a:ext cx="2424806" cy="969922"/>
            </a:xfrm>
            <a:prstGeom prst="rect">
              <a:avLst/>
            </a:prstGeom>
            <a:solidFill>
              <a:srgbClr val="00B04F"/>
            </a:solidFill>
            <a:ln w="25400" cap="flat" cmpd="sng">
              <a:solidFill>
                <a:srgbClr val="00B0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6"/>
            <p:cNvSpPr txBox="1"/>
            <p:nvPr/>
          </p:nvSpPr>
          <p:spPr>
            <a:xfrm>
              <a:off x="2768311" y="512133"/>
              <a:ext cx="2424806" cy="969922"/>
            </a:xfrm>
            <a:prstGeom prst="rect">
              <a:avLst/>
            </a:prstGeom>
            <a:noFill/>
            <a:ln>
              <a:noFill/>
            </a:ln>
          </p:spPr>
          <p:txBody>
            <a:bodyPr spcFirstLastPara="1" wrap="square" lIns="156450" tIns="89400" rIns="156450" bIns="894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Transition assessment includes…</a:t>
              </a:r>
              <a:endParaRPr/>
            </a:p>
          </p:txBody>
        </p:sp>
        <p:sp>
          <p:nvSpPr>
            <p:cNvPr id="388" name="Google Shape;388;p56"/>
            <p:cNvSpPr/>
            <p:nvPr/>
          </p:nvSpPr>
          <p:spPr>
            <a:xfrm>
              <a:off x="2768311" y="1482055"/>
              <a:ext cx="2424806" cy="2810880"/>
            </a:xfrm>
            <a:prstGeom prst="rect">
              <a:avLst/>
            </a:prstGeom>
            <a:solidFill>
              <a:srgbClr val="CAE3CF">
                <a:alpha val="89803"/>
              </a:srgbClr>
            </a:solidFill>
            <a:ln w="25400" cap="flat" cmpd="sng">
              <a:solidFill>
                <a:srgbClr val="CAE3C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6"/>
            <p:cNvSpPr txBox="1"/>
            <p:nvPr/>
          </p:nvSpPr>
          <p:spPr>
            <a:xfrm>
              <a:off x="2768311" y="1482055"/>
              <a:ext cx="2424806" cy="2810880"/>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rgbClr val="FFC000"/>
                </a:buClr>
                <a:buSzPts val="2000"/>
                <a:buFont typeface="Noto Sans Symbols"/>
                <a:buChar char="▪"/>
              </a:pPr>
              <a:r>
                <a:rPr lang="en-US" sz="2000" b="0" i="0" u="none" strike="noStrike" cap="none">
                  <a:solidFill>
                    <a:srgbClr val="3F3F3F"/>
                  </a:solidFill>
                  <a:latin typeface="Calibri"/>
                  <a:ea typeface="Calibri"/>
                  <a:cs typeface="Calibri"/>
                  <a:sym typeface="Calibri"/>
                </a:rPr>
                <a:t>Training</a:t>
              </a:r>
              <a:endParaRPr/>
            </a:p>
            <a:p>
              <a:pPr marL="228600" marR="0" lvl="1" indent="-228600" algn="l" rtl="0">
                <a:lnSpc>
                  <a:spcPct val="90000"/>
                </a:lnSpc>
                <a:spcBef>
                  <a:spcPts val="300"/>
                </a:spcBef>
                <a:spcAft>
                  <a:spcPts val="0"/>
                </a:spcAft>
                <a:buClr>
                  <a:srgbClr val="FFC000"/>
                </a:buClr>
                <a:buSzPts val="2000"/>
                <a:buFont typeface="Noto Sans Symbols"/>
                <a:buChar char="▪"/>
              </a:pPr>
              <a:r>
                <a:rPr lang="en-US" sz="2000" b="0" i="0" u="none" strike="noStrike" cap="none">
                  <a:solidFill>
                    <a:srgbClr val="3F3F3F"/>
                  </a:solidFill>
                  <a:latin typeface="Calibri"/>
                  <a:ea typeface="Calibri"/>
                  <a:cs typeface="Calibri"/>
                  <a:sym typeface="Calibri"/>
                </a:rPr>
                <a:t>Education</a:t>
              </a:r>
              <a:endParaRPr/>
            </a:p>
            <a:p>
              <a:pPr marL="228600" marR="0" lvl="1" indent="-228600" algn="l" rtl="0">
                <a:lnSpc>
                  <a:spcPct val="90000"/>
                </a:lnSpc>
                <a:spcBef>
                  <a:spcPts val="300"/>
                </a:spcBef>
                <a:spcAft>
                  <a:spcPts val="0"/>
                </a:spcAft>
                <a:buClr>
                  <a:srgbClr val="FFC000"/>
                </a:buClr>
                <a:buSzPts val="2000"/>
                <a:buFont typeface="Noto Sans Symbols"/>
                <a:buChar char="▪"/>
              </a:pPr>
              <a:r>
                <a:rPr lang="en-US" sz="2000" b="0" i="0" u="none" strike="noStrike" cap="none">
                  <a:solidFill>
                    <a:srgbClr val="3F3F3F"/>
                  </a:solidFill>
                  <a:latin typeface="Calibri"/>
                  <a:ea typeface="Calibri"/>
                  <a:cs typeface="Calibri"/>
                  <a:sym typeface="Calibri"/>
                </a:rPr>
                <a:t>Employment</a:t>
              </a:r>
              <a:endParaRPr/>
            </a:p>
            <a:p>
              <a:pPr marL="228600" marR="0" lvl="1" indent="-228600" algn="l" rtl="0">
                <a:lnSpc>
                  <a:spcPct val="90000"/>
                </a:lnSpc>
                <a:spcBef>
                  <a:spcPts val="300"/>
                </a:spcBef>
                <a:spcAft>
                  <a:spcPts val="0"/>
                </a:spcAft>
                <a:buClr>
                  <a:srgbClr val="FFC000"/>
                </a:buClr>
                <a:buSzPts val="2000"/>
                <a:buFont typeface="Noto Sans Symbols"/>
                <a:buChar char="▪"/>
              </a:pPr>
              <a:r>
                <a:rPr lang="en-US" sz="2000" b="0" i="0" u="none" strike="noStrike" cap="none">
                  <a:solidFill>
                    <a:srgbClr val="3F3F3F"/>
                  </a:solidFill>
                  <a:latin typeface="Calibri"/>
                  <a:ea typeface="Calibri"/>
                  <a:cs typeface="Calibri"/>
                  <a:sym typeface="Calibri"/>
                </a:rPr>
                <a:t>Independent living skills, where appropriate</a:t>
              </a:r>
              <a:endParaRPr/>
            </a:p>
          </p:txBody>
        </p:sp>
        <p:sp>
          <p:nvSpPr>
            <p:cNvPr id="390" name="Google Shape;390;p56"/>
            <p:cNvSpPr/>
            <p:nvPr/>
          </p:nvSpPr>
          <p:spPr>
            <a:xfrm>
              <a:off x="5532590" y="512133"/>
              <a:ext cx="2424806" cy="969922"/>
            </a:xfrm>
            <a:prstGeom prst="rect">
              <a:avLst/>
            </a:prstGeom>
            <a:solidFill>
              <a:srgbClr val="FE7F20"/>
            </a:solidFill>
            <a:ln w="25400" cap="flat" cmpd="sng">
              <a:solidFill>
                <a:srgbClr val="FE7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6"/>
            <p:cNvSpPr txBox="1"/>
            <p:nvPr/>
          </p:nvSpPr>
          <p:spPr>
            <a:xfrm>
              <a:off x="5532590" y="512133"/>
              <a:ext cx="2424806" cy="969922"/>
            </a:xfrm>
            <a:prstGeom prst="rect">
              <a:avLst/>
            </a:prstGeom>
            <a:noFill/>
            <a:ln>
              <a:noFill/>
            </a:ln>
          </p:spPr>
          <p:txBody>
            <a:bodyPr spcFirstLastPara="1" wrap="square" lIns="156450" tIns="89400" rIns="156450" bIns="894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Transition services include…</a:t>
              </a:r>
              <a:endParaRPr/>
            </a:p>
          </p:txBody>
        </p:sp>
        <p:sp>
          <p:nvSpPr>
            <p:cNvPr id="392" name="Google Shape;392;p56"/>
            <p:cNvSpPr/>
            <p:nvPr/>
          </p:nvSpPr>
          <p:spPr>
            <a:xfrm>
              <a:off x="5532590" y="1482055"/>
              <a:ext cx="2424806" cy="2810880"/>
            </a:xfrm>
            <a:prstGeom prst="rect">
              <a:avLst/>
            </a:prstGeom>
            <a:solidFill>
              <a:srgbClr val="FFD7CB">
                <a:alpha val="89803"/>
              </a:srgbClr>
            </a:solidFill>
            <a:ln w="25400" cap="flat" cmpd="sng">
              <a:solidFill>
                <a:srgbClr val="FFD7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6"/>
            <p:cNvSpPr txBox="1"/>
            <p:nvPr/>
          </p:nvSpPr>
          <p:spPr>
            <a:xfrm>
              <a:off x="5532590" y="1482055"/>
              <a:ext cx="2424806" cy="2810880"/>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rgbClr val="FFC000"/>
                </a:buClr>
                <a:buSzPts val="2000"/>
                <a:buFont typeface="Noto Sans Symbols"/>
                <a:buChar char="▪"/>
              </a:pPr>
              <a:r>
                <a:rPr lang="en-US" sz="2000" b="0" i="0" u="none" strike="noStrike" cap="none">
                  <a:solidFill>
                    <a:srgbClr val="3F3F3F"/>
                  </a:solidFill>
                  <a:latin typeface="Calibri"/>
                  <a:ea typeface="Calibri"/>
                  <a:cs typeface="Calibri"/>
                  <a:sym typeface="Calibri"/>
                </a:rPr>
                <a:t>Courses of study</a:t>
              </a:r>
              <a:endParaRPr/>
            </a:p>
          </p:txBody>
        </p:sp>
        <p:sp>
          <p:nvSpPr>
            <p:cNvPr id="394" name="Google Shape;394;p56"/>
            <p:cNvSpPr/>
            <p:nvPr/>
          </p:nvSpPr>
          <p:spPr>
            <a:xfrm>
              <a:off x="8296870" y="512133"/>
              <a:ext cx="2424806" cy="969922"/>
            </a:xfrm>
            <a:prstGeom prst="rect">
              <a:avLst/>
            </a:prstGeom>
            <a:solidFill>
              <a:srgbClr val="EB1E2A"/>
            </a:solidFill>
            <a:ln w="25400" cap="flat" cmpd="sng">
              <a:solidFill>
                <a:srgbClr val="EB1E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6"/>
            <p:cNvSpPr txBox="1"/>
            <p:nvPr/>
          </p:nvSpPr>
          <p:spPr>
            <a:xfrm>
              <a:off x="8296870" y="512133"/>
              <a:ext cx="2424806" cy="969922"/>
            </a:xfrm>
            <a:prstGeom prst="rect">
              <a:avLst/>
            </a:prstGeom>
            <a:noFill/>
            <a:ln>
              <a:noFill/>
            </a:ln>
          </p:spPr>
          <p:txBody>
            <a:bodyPr spcFirstLastPara="1" wrap="square" lIns="156450" tIns="89400" rIns="156450" bIns="894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Transition services for a student are…</a:t>
              </a:r>
              <a:endParaRPr/>
            </a:p>
          </p:txBody>
        </p:sp>
        <p:sp>
          <p:nvSpPr>
            <p:cNvPr id="396" name="Google Shape;396;p56"/>
            <p:cNvSpPr/>
            <p:nvPr/>
          </p:nvSpPr>
          <p:spPr>
            <a:xfrm>
              <a:off x="8296870" y="1482055"/>
              <a:ext cx="2424806" cy="2810880"/>
            </a:xfrm>
            <a:prstGeom prst="rect">
              <a:avLst/>
            </a:prstGeom>
            <a:solidFill>
              <a:srgbClr val="F7CBCB">
                <a:alpha val="89803"/>
              </a:srgbClr>
            </a:solidFill>
            <a:ln w="25400" cap="flat" cmpd="sng">
              <a:solidFill>
                <a:srgbClr val="F7CB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6"/>
            <p:cNvSpPr txBox="1"/>
            <p:nvPr/>
          </p:nvSpPr>
          <p:spPr>
            <a:xfrm>
              <a:off x="8296870" y="1482055"/>
              <a:ext cx="2424806" cy="2810880"/>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rgbClr val="FFC000"/>
                </a:buClr>
                <a:buSzPts val="2000"/>
                <a:buFont typeface="Noto Sans Symbols"/>
                <a:buChar char="▪"/>
              </a:pPr>
              <a:r>
                <a:rPr lang="en-US" sz="2000" b="0" i="0" u="none" strike="noStrike" cap="none">
                  <a:solidFill>
                    <a:srgbClr val="3F3F3F"/>
                  </a:solidFill>
                  <a:latin typeface="Calibri"/>
                  <a:ea typeface="Calibri"/>
                  <a:cs typeface="Calibri"/>
                  <a:sym typeface="Calibri"/>
                </a:rPr>
                <a:t>Services that the student needs to assist him/her in reaching their postsecondary goals</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8"/>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100"/>
              <a:buNone/>
            </a:pPr>
            <a:fld id="{00000000-1234-1234-1234-123412341234}" type="slidenum">
              <a:rPr lang="en-US"/>
              <a:t>5</a:t>
            </a:fld>
            <a:endParaRPr/>
          </a:p>
        </p:txBody>
      </p:sp>
      <p:sp>
        <p:nvSpPr>
          <p:cNvPr id="425" name="Google Shape;425;p58"/>
          <p:cNvSpPr txBox="1">
            <a:spLocks noGrp="1"/>
          </p:cNvSpPr>
          <p:nvPr>
            <p:ph type="body" idx="3"/>
          </p:nvPr>
        </p:nvSpPr>
        <p:spPr>
          <a:xfrm>
            <a:off x="330200" y="242888"/>
            <a:ext cx="4748213" cy="25287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Transition to Adulthood | Level 2</a:t>
            </a:r>
            <a:endParaRPr/>
          </a:p>
          <a:p>
            <a:pPr marL="0" lvl="0" indent="0" algn="l" rtl="0">
              <a:lnSpc>
                <a:spcPct val="100000"/>
              </a:lnSpc>
              <a:spcBef>
                <a:spcPts val="1500"/>
              </a:spcBef>
              <a:spcAft>
                <a:spcPts val="0"/>
              </a:spcAft>
              <a:buSzPts val="1400"/>
              <a:buNone/>
            </a:pPr>
            <a:endParaRPr/>
          </a:p>
        </p:txBody>
      </p:sp>
      <p:sp>
        <p:nvSpPr>
          <p:cNvPr id="426" name="Google Shape;426;p58"/>
          <p:cNvSpPr txBox="1">
            <a:spLocks noGrp="1"/>
          </p:cNvSpPr>
          <p:nvPr>
            <p:ph type="body" idx="4"/>
          </p:nvPr>
        </p:nvSpPr>
        <p:spPr>
          <a:xfrm>
            <a:off x="330200" y="595313"/>
            <a:ext cx="9896450" cy="73818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US"/>
              <a:t>Adult Services: What and Where</a:t>
            </a:r>
            <a:endParaRPr/>
          </a:p>
        </p:txBody>
      </p:sp>
      <p:grpSp>
        <p:nvGrpSpPr>
          <p:cNvPr id="427" name="Google Shape;427;p58"/>
          <p:cNvGrpSpPr/>
          <p:nvPr/>
        </p:nvGrpSpPr>
        <p:grpSpPr>
          <a:xfrm>
            <a:off x="693738" y="1590079"/>
            <a:ext cx="10468833" cy="4252964"/>
            <a:chOff x="66258" y="2681"/>
            <a:chExt cx="10468833" cy="4252964"/>
          </a:xfrm>
        </p:grpSpPr>
        <p:sp>
          <p:nvSpPr>
            <p:cNvPr id="428" name="Google Shape;428;p58"/>
            <p:cNvSpPr/>
            <p:nvPr/>
          </p:nvSpPr>
          <p:spPr>
            <a:xfrm>
              <a:off x="66258" y="2681"/>
              <a:ext cx="3271510" cy="1962906"/>
            </a:xfrm>
            <a:prstGeom prst="rect">
              <a:avLst/>
            </a:prstGeom>
            <a:solidFill>
              <a:srgbClr val="26379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8"/>
            <p:cNvSpPr txBox="1"/>
            <p:nvPr/>
          </p:nvSpPr>
          <p:spPr>
            <a:xfrm>
              <a:off x="66258" y="2681"/>
              <a:ext cx="3271510" cy="1962906"/>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Vocational Rehabilitation Agency (VR)</a:t>
              </a:r>
              <a:endParaRPr/>
            </a:p>
          </p:txBody>
        </p:sp>
        <p:sp>
          <p:nvSpPr>
            <p:cNvPr id="430" name="Google Shape;430;p58"/>
            <p:cNvSpPr/>
            <p:nvPr/>
          </p:nvSpPr>
          <p:spPr>
            <a:xfrm>
              <a:off x="3664920" y="2681"/>
              <a:ext cx="3271510" cy="1962906"/>
            </a:xfrm>
            <a:prstGeom prst="rect">
              <a:avLst/>
            </a:prstGeom>
            <a:solidFill>
              <a:srgbClr val="00B04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8"/>
            <p:cNvSpPr txBox="1"/>
            <p:nvPr/>
          </p:nvSpPr>
          <p:spPr>
            <a:xfrm>
              <a:off x="3664920" y="2681"/>
              <a:ext cx="3271510" cy="1962906"/>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State agencies operating programs and services for individuals with intellectual disabilities or mental health concerns</a:t>
              </a:r>
              <a:endParaRPr/>
            </a:p>
          </p:txBody>
        </p:sp>
        <p:sp>
          <p:nvSpPr>
            <p:cNvPr id="432" name="Google Shape;432;p58"/>
            <p:cNvSpPr/>
            <p:nvPr/>
          </p:nvSpPr>
          <p:spPr>
            <a:xfrm>
              <a:off x="7263581" y="2681"/>
              <a:ext cx="3271510" cy="1962906"/>
            </a:xfrm>
            <a:prstGeom prst="rect">
              <a:avLst/>
            </a:prstGeom>
            <a:solidFill>
              <a:srgbClr val="FE7F2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8"/>
            <p:cNvSpPr txBox="1"/>
            <p:nvPr/>
          </p:nvSpPr>
          <p:spPr>
            <a:xfrm>
              <a:off x="7263581" y="2681"/>
              <a:ext cx="3271510" cy="1962906"/>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Independent Living Centers (ILS)</a:t>
              </a:r>
              <a:endParaRPr/>
            </a:p>
          </p:txBody>
        </p:sp>
        <p:sp>
          <p:nvSpPr>
            <p:cNvPr id="434" name="Google Shape;434;p58"/>
            <p:cNvSpPr/>
            <p:nvPr/>
          </p:nvSpPr>
          <p:spPr>
            <a:xfrm>
              <a:off x="1865589" y="2292739"/>
              <a:ext cx="3271510" cy="1962906"/>
            </a:xfrm>
            <a:prstGeom prst="rect">
              <a:avLst/>
            </a:prstGeom>
            <a:solidFill>
              <a:srgbClr val="EB1E2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8"/>
            <p:cNvSpPr txBox="1"/>
            <p:nvPr/>
          </p:nvSpPr>
          <p:spPr>
            <a:xfrm>
              <a:off x="1865589" y="2292739"/>
              <a:ext cx="3271510" cy="1962906"/>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Social Security Administration (SSA)</a:t>
              </a:r>
              <a:endParaRPr/>
            </a:p>
          </p:txBody>
        </p:sp>
        <p:sp>
          <p:nvSpPr>
            <p:cNvPr id="436" name="Google Shape;436;p58"/>
            <p:cNvSpPr/>
            <p:nvPr/>
          </p:nvSpPr>
          <p:spPr>
            <a:xfrm>
              <a:off x="5464251" y="2292739"/>
              <a:ext cx="3271510" cy="1962906"/>
            </a:xfrm>
            <a:prstGeom prst="rect">
              <a:avLst/>
            </a:prstGeom>
            <a:solidFill>
              <a:srgbClr val="EE412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8"/>
            <p:cNvSpPr txBox="1"/>
            <p:nvPr/>
          </p:nvSpPr>
          <p:spPr>
            <a:xfrm>
              <a:off x="5464251" y="2292739"/>
              <a:ext cx="3271510" cy="1962906"/>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Others</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9"/>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100"/>
              <a:buNone/>
            </a:pPr>
            <a:fld id="{00000000-1234-1234-1234-123412341234}" type="slidenum">
              <a:rPr lang="en-US"/>
              <a:t>6</a:t>
            </a:fld>
            <a:endParaRPr/>
          </a:p>
        </p:txBody>
      </p:sp>
      <p:sp>
        <p:nvSpPr>
          <p:cNvPr id="444" name="Google Shape;444;p59"/>
          <p:cNvSpPr txBox="1">
            <a:spLocks noGrp="1"/>
          </p:cNvSpPr>
          <p:nvPr>
            <p:ph type="body" idx="1"/>
          </p:nvPr>
        </p:nvSpPr>
        <p:spPr>
          <a:xfrm>
            <a:off x="6146801" y="242372"/>
            <a:ext cx="5770252" cy="27542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Transition to Adulthood | Level 2</a:t>
            </a:r>
            <a:endParaRPr/>
          </a:p>
          <a:p>
            <a:pPr marL="0" lvl="0" indent="0" algn="r" rtl="0">
              <a:lnSpc>
                <a:spcPct val="100000"/>
              </a:lnSpc>
              <a:spcBef>
                <a:spcPts val="1500"/>
              </a:spcBef>
              <a:spcAft>
                <a:spcPts val="0"/>
              </a:spcAft>
              <a:buSzPts val="1400"/>
              <a:buNone/>
            </a:pPr>
            <a:endParaRPr/>
          </a:p>
        </p:txBody>
      </p:sp>
      <p:sp>
        <p:nvSpPr>
          <p:cNvPr id="445" name="Google Shape;445;p59"/>
          <p:cNvSpPr txBox="1">
            <a:spLocks noGrp="1"/>
          </p:cNvSpPr>
          <p:nvPr>
            <p:ph type="body" idx="3"/>
          </p:nvPr>
        </p:nvSpPr>
        <p:spPr>
          <a:xfrm>
            <a:off x="6146801" y="616083"/>
            <a:ext cx="5770563" cy="11688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US"/>
              <a:t>Education/Training Connections</a:t>
            </a:r>
            <a:endParaRPr/>
          </a:p>
        </p:txBody>
      </p:sp>
      <p:sp>
        <p:nvSpPr>
          <p:cNvPr id="446" name="Google Shape;446;p59"/>
          <p:cNvSpPr txBox="1">
            <a:spLocks noGrp="1"/>
          </p:cNvSpPr>
          <p:nvPr>
            <p:ph type="body" idx="4"/>
          </p:nvPr>
        </p:nvSpPr>
        <p:spPr>
          <a:xfrm>
            <a:off x="6146801" y="2011680"/>
            <a:ext cx="5472000" cy="374273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r>
              <a:rPr lang="en-US">
                <a:solidFill>
                  <a:srgbClr val="3F3F3F"/>
                </a:solidFill>
              </a:rPr>
              <a:t>In keeping with the options specifically mentioned in IDEA , the discussion may focus on:</a:t>
            </a:r>
            <a:endParaRPr/>
          </a:p>
          <a:p>
            <a:pPr marL="457200" lvl="0" indent="-457200" algn="l" rtl="0">
              <a:lnSpc>
                <a:spcPct val="100000"/>
              </a:lnSpc>
              <a:spcBef>
                <a:spcPts val="1800"/>
              </a:spcBef>
              <a:spcAft>
                <a:spcPts val="0"/>
              </a:spcAft>
              <a:buSzPts val="2400"/>
              <a:buFont typeface="Noto Sans Symbols"/>
              <a:buChar char="▪"/>
            </a:pPr>
            <a:r>
              <a:rPr lang="en-US">
                <a:solidFill>
                  <a:srgbClr val="3F3F3F"/>
                </a:solidFill>
              </a:rPr>
              <a:t>Postsecondary education at a college, university, or community college;</a:t>
            </a:r>
            <a:endParaRPr/>
          </a:p>
          <a:p>
            <a:pPr marL="457200" lvl="0" indent="-457200" algn="l" rtl="0">
              <a:lnSpc>
                <a:spcPct val="100000"/>
              </a:lnSpc>
              <a:spcBef>
                <a:spcPts val="1800"/>
              </a:spcBef>
              <a:spcAft>
                <a:spcPts val="0"/>
              </a:spcAft>
              <a:buSzPts val="2400"/>
              <a:buFont typeface="Noto Sans Symbols"/>
              <a:buChar char="▪"/>
            </a:pPr>
            <a:r>
              <a:rPr lang="en-US">
                <a:solidFill>
                  <a:srgbClr val="3F3F3F"/>
                </a:solidFill>
              </a:rPr>
              <a:t>Vocational education to learn a trade or specific job skill; or</a:t>
            </a:r>
            <a:endParaRPr/>
          </a:p>
          <a:p>
            <a:pPr marL="457200" lvl="0" indent="-457200" algn="l" rtl="0">
              <a:lnSpc>
                <a:spcPct val="100000"/>
              </a:lnSpc>
              <a:spcBef>
                <a:spcPts val="1800"/>
              </a:spcBef>
              <a:spcAft>
                <a:spcPts val="1800"/>
              </a:spcAft>
              <a:buSzPts val="2400"/>
              <a:buFont typeface="Noto Sans Symbols"/>
              <a:buChar char="▪"/>
            </a:pPr>
            <a:r>
              <a:rPr lang="en-US">
                <a:solidFill>
                  <a:srgbClr val="3F3F3F"/>
                </a:solidFill>
              </a:rPr>
              <a:t>Continuing and adult education.</a:t>
            </a:r>
            <a:endParaRPr/>
          </a:p>
        </p:txBody>
      </p:sp>
      <p:sp>
        <p:nvSpPr>
          <p:cNvPr id="447" name="Google Shape;447;p59"/>
          <p:cNvSpPr/>
          <p:nvPr/>
        </p:nvSpPr>
        <p:spPr>
          <a:xfrm>
            <a:off x="283779" y="6361386"/>
            <a:ext cx="1292773" cy="362607"/>
          </a:xfrm>
          <a:prstGeom prst="rect">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48" name="Google Shape;448;p59"/>
          <p:cNvPicPr preferRelativeResize="0">
            <a:picLocks noGrp="1"/>
          </p:cNvPicPr>
          <p:nvPr>
            <p:ph type="pic" idx="2"/>
          </p:nvPr>
        </p:nvPicPr>
        <p:blipFill rotWithShape="1">
          <a:blip r:embed="rId3">
            <a:alphaModFix/>
          </a:blip>
          <a:srcRect/>
          <a:stretch/>
        </p:blipFill>
        <p:spPr>
          <a:xfrm>
            <a:off x="432000" y="0"/>
            <a:ext cx="5472000" cy="6858000"/>
          </a:xfrm>
          <a:prstGeom prst="rect">
            <a:avLst/>
          </a:prstGeom>
          <a:solidFill>
            <a:schemeClr val="dk1">
              <a:alpha val="69019"/>
            </a:schemeClr>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0"/>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100"/>
              <a:buNone/>
            </a:pPr>
            <a:fld id="{00000000-1234-1234-1234-123412341234}" type="slidenum">
              <a:rPr lang="en-US"/>
              <a:t>7</a:t>
            </a:fld>
            <a:endParaRPr/>
          </a:p>
        </p:txBody>
      </p:sp>
      <p:sp>
        <p:nvSpPr>
          <p:cNvPr id="466" name="Google Shape;466;p60"/>
          <p:cNvSpPr txBox="1">
            <a:spLocks noGrp="1"/>
          </p:cNvSpPr>
          <p:nvPr>
            <p:ph type="body" idx="3"/>
          </p:nvPr>
        </p:nvSpPr>
        <p:spPr>
          <a:xfrm>
            <a:off x="330200" y="242888"/>
            <a:ext cx="4748213" cy="25287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Transition to Adulthood | Level 2</a:t>
            </a:r>
            <a:endParaRPr/>
          </a:p>
          <a:p>
            <a:pPr marL="0" lvl="0" indent="0" algn="l" rtl="0">
              <a:lnSpc>
                <a:spcPct val="100000"/>
              </a:lnSpc>
              <a:spcBef>
                <a:spcPts val="1500"/>
              </a:spcBef>
              <a:spcAft>
                <a:spcPts val="0"/>
              </a:spcAft>
              <a:buSzPts val="1400"/>
              <a:buNone/>
            </a:pPr>
            <a:endParaRPr/>
          </a:p>
        </p:txBody>
      </p:sp>
      <p:sp>
        <p:nvSpPr>
          <p:cNvPr id="467" name="Google Shape;467;p60"/>
          <p:cNvSpPr txBox="1">
            <a:spLocks noGrp="1"/>
          </p:cNvSpPr>
          <p:nvPr>
            <p:ph type="body" idx="4"/>
          </p:nvPr>
        </p:nvSpPr>
        <p:spPr>
          <a:xfrm>
            <a:off x="330200" y="595313"/>
            <a:ext cx="9896450" cy="73818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US"/>
              <a:t>Employment Connections</a:t>
            </a:r>
            <a:endParaRPr/>
          </a:p>
        </p:txBody>
      </p:sp>
      <p:sp>
        <p:nvSpPr>
          <p:cNvPr id="468" name="Google Shape;468;p60"/>
          <p:cNvSpPr txBox="1">
            <a:spLocks noGrp="1"/>
          </p:cNvSpPr>
          <p:nvPr>
            <p:ph type="body" idx="1"/>
          </p:nvPr>
        </p:nvSpPr>
        <p:spPr>
          <a:xfrm>
            <a:off x="330200" y="1433054"/>
            <a:ext cx="11374120" cy="4053028"/>
          </a:xfrm>
          <a:prstGeom prst="rect">
            <a:avLst/>
          </a:prstGeom>
          <a:noFill/>
          <a:ln>
            <a:noFill/>
          </a:ln>
        </p:spPr>
        <p:txBody>
          <a:bodyPr spcFirstLastPara="1" wrap="square" lIns="0" tIns="0" rIns="0" bIns="0" anchor="t" anchorCtr="0">
            <a:noAutofit/>
          </a:bodyPr>
          <a:lstStyle/>
          <a:p>
            <a:pPr marL="347472" lvl="0" indent="-347472" algn="l" rtl="0">
              <a:lnSpc>
                <a:spcPct val="100000"/>
              </a:lnSpc>
              <a:spcBef>
                <a:spcPts val="0"/>
              </a:spcBef>
              <a:spcAft>
                <a:spcPts val="0"/>
              </a:spcAft>
              <a:buSzPts val="2400"/>
              <a:buFont typeface="Noto Sans Symbols"/>
              <a:buChar char="▪"/>
            </a:pPr>
            <a:r>
              <a:rPr lang="en-US">
                <a:solidFill>
                  <a:srgbClr val="3F3F3F"/>
                </a:solidFill>
              </a:rPr>
              <a:t>Establish whether employment is a realistic goal for the student.</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Consider what area or domain the student is interested in.</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Understand the available network  - resources, tools, connections.</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Seek reasonable workplace accommodations.</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Job coaches teach the job and navigate the world of work.</a:t>
            </a:r>
            <a:endParaRPr/>
          </a:p>
          <a:p>
            <a:pPr marL="347472" lvl="0" indent="-347472" algn="l" rtl="0">
              <a:lnSpc>
                <a:spcPct val="100000"/>
              </a:lnSpc>
              <a:spcBef>
                <a:spcPts val="1800"/>
              </a:spcBef>
              <a:spcAft>
                <a:spcPts val="1800"/>
              </a:spcAft>
              <a:buSzPts val="2400"/>
              <a:buFont typeface="Noto Sans Symbols"/>
              <a:buChar char="▪"/>
            </a:pPr>
            <a:r>
              <a:rPr lang="en-US">
                <a:solidFill>
                  <a:srgbClr val="3F3F3F"/>
                </a:solidFill>
              </a:rPr>
              <a:t>Supported employment may be important to consider.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1"/>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100"/>
              <a:buNone/>
            </a:pPr>
            <a:fld id="{00000000-1234-1234-1234-123412341234}" type="slidenum">
              <a:rPr lang="en-US"/>
              <a:t>8</a:t>
            </a:fld>
            <a:endParaRPr/>
          </a:p>
        </p:txBody>
      </p:sp>
      <p:sp>
        <p:nvSpPr>
          <p:cNvPr id="475" name="Google Shape;475;p61"/>
          <p:cNvSpPr txBox="1">
            <a:spLocks noGrp="1"/>
          </p:cNvSpPr>
          <p:nvPr>
            <p:ph type="body" idx="3"/>
          </p:nvPr>
        </p:nvSpPr>
        <p:spPr>
          <a:xfrm>
            <a:off x="330200" y="242888"/>
            <a:ext cx="4748213" cy="25287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Transition to Adulthood | Level 2</a:t>
            </a:r>
            <a:endParaRPr/>
          </a:p>
          <a:p>
            <a:pPr marL="0" lvl="0" indent="0" algn="l" rtl="0">
              <a:lnSpc>
                <a:spcPct val="100000"/>
              </a:lnSpc>
              <a:spcBef>
                <a:spcPts val="1500"/>
              </a:spcBef>
              <a:spcAft>
                <a:spcPts val="0"/>
              </a:spcAft>
              <a:buSzPts val="1400"/>
              <a:buNone/>
            </a:pPr>
            <a:endParaRPr/>
          </a:p>
        </p:txBody>
      </p:sp>
      <p:sp>
        <p:nvSpPr>
          <p:cNvPr id="476" name="Google Shape;476;p61"/>
          <p:cNvSpPr txBox="1">
            <a:spLocks noGrp="1"/>
          </p:cNvSpPr>
          <p:nvPr>
            <p:ph type="body" idx="4"/>
          </p:nvPr>
        </p:nvSpPr>
        <p:spPr>
          <a:xfrm>
            <a:off x="330200" y="595313"/>
            <a:ext cx="9896450" cy="73818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US"/>
              <a:t>Independent Living Connections</a:t>
            </a:r>
            <a:endParaRPr/>
          </a:p>
        </p:txBody>
      </p:sp>
      <p:sp>
        <p:nvSpPr>
          <p:cNvPr id="477" name="Google Shape;477;p61"/>
          <p:cNvSpPr txBox="1">
            <a:spLocks noGrp="1"/>
          </p:cNvSpPr>
          <p:nvPr>
            <p:ph type="body" idx="1"/>
          </p:nvPr>
        </p:nvSpPr>
        <p:spPr>
          <a:xfrm>
            <a:off x="330200" y="1433054"/>
            <a:ext cx="11374120" cy="4053028"/>
          </a:xfrm>
          <a:prstGeom prst="rect">
            <a:avLst/>
          </a:prstGeom>
          <a:noFill/>
          <a:ln>
            <a:noFill/>
          </a:ln>
        </p:spPr>
        <p:txBody>
          <a:bodyPr spcFirstLastPara="1" wrap="square" lIns="0" tIns="0" rIns="0" bIns="0" anchor="t" anchorCtr="0">
            <a:noAutofit/>
          </a:bodyPr>
          <a:lstStyle/>
          <a:p>
            <a:pPr marL="347472" lvl="0" indent="-347472" algn="l" rtl="0">
              <a:lnSpc>
                <a:spcPct val="100000"/>
              </a:lnSpc>
              <a:spcBef>
                <a:spcPts val="0"/>
              </a:spcBef>
              <a:spcAft>
                <a:spcPts val="0"/>
              </a:spcAft>
              <a:buSzPts val="2400"/>
              <a:buFont typeface="Noto Sans Symbols"/>
              <a:buChar char="▪"/>
            </a:pPr>
            <a:r>
              <a:rPr lang="en-US">
                <a:solidFill>
                  <a:srgbClr val="3F3F3F"/>
                </a:solidFill>
              </a:rPr>
              <a:t>Passion and commitment exist in the independent living movement and community.</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Consider additional domains of adulthood, those related to independent living:</a:t>
            </a:r>
            <a:endParaRPr/>
          </a:p>
          <a:p>
            <a:pPr marL="804672" lvl="1" indent="-347472" algn="l" rtl="0">
              <a:lnSpc>
                <a:spcPct val="100000"/>
              </a:lnSpc>
              <a:spcBef>
                <a:spcPts val="600"/>
              </a:spcBef>
              <a:spcAft>
                <a:spcPts val="0"/>
              </a:spcAft>
              <a:buSzPts val="2400"/>
              <a:buFont typeface="Noto Sans Symbols"/>
              <a:buChar char="▪"/>
            </a:pPr>
            <a:r>
              <a:rPr lang="en-US">
                <a:solidFill>
                  <a:srgbClr val="3F3F3F"/>
                </a:solidFill>
              </a:rPr>
              <a:t>Leisure/recreation</a:t>
            </a:r>
            <a:endParaRPr/>
          </a:p>
          <a:p>
            <a:pPr marL="804672" lvl="1" indent="-347472" algn="l" rtl="0">
              <a:lnSpc>
                <a:spcPct val="100000"/>
              </a:lnSpc>
              <a:spcBef>
                <a:spcPts val="600"/>
              </a:spcBef>
              <a:spcAft>
                <a:spcPts val="0"/>
              </a:spcAft>
              <a:buSzPts val="2400"/>
              <a:buFont typeface="Noto Sans Symbols"/>
              <a:buChar char="▪"/>
            </a:pPr>
            <a:r>
              <a:rPr lang="en-US">
                <a:solidFill>
                  <a:srgbClr val="3F3F3F"/>
                </a:solidFill>
              </a:rPr>
              <a:t>Home maintenance and personal care</a:t>
            </a:r>
            <a:endParaRPr/>
          </a:p>
          <a:p>
            <a:pPr marL="804672" lvl="1" indent="-347472" algn="l" rtl="0">
              <a:lnSpc>
                <a:spcPct val="100000"/>
              </a:lnSpc>
              <a:spcBef>
                <a:spcPts val="600"/>
              </a:spcBef>
              <a:spcAft>
                <a:spcPts val="0"/>
              </a:spcAft>
              <a:buSzPts val="2400"/>
              <a:buFont typeface="Noto Sans Symbols"/>
              <a:buChar char="▪"/>
            </a:pPr>
            <a:r>
              <a:rPr lang="en-US">
                <a:solidFill>
                  <a:srgbClr val="3F3F3F"/>
                </a:solidFill>
              </a:rPr>
              <a:t>Community participation</a:t>
            </a:r>
            <a:endParaRPr/>
          </a:p>
          <a:p>
            <a:pPr marL="347472" lvl="0" indent="-347472" algn="l" rtl="0">
              <a:lnSpc>
                <a:spcPct val="100000"/>
              </a:lnSpc>
              <a:spcBef>
                <a:spcPts val="1800"/>
              </a:spcBef>
              <a:spcAft>
                <a:spcPts val="0"/>
              </a:spcAft>
              <a:buSzPts val="2400"/>
              <a:buFont typeface="Noto Sans Symbols"/>
              <a:buChar char="▪"/>
            </a:pPr>
            <a:r>
              <a:rPr lang="en-US">
                <a:solidFill>
                  <a:srgbClr val="3F3F3F"/>
                </a:solidFill>
              </a:rPr>
              <a:t> Independent Living Centers (ILCs)</a:t>
            </a:r>
            <a:endParaRPr/>
          </a:p>
          <a:p>
            <a:pPr marL="347472" lvl="0" indent="-347472" algn="l" rtl="0">
              <a:lnSpc>
                <a:spcPct val="100000"/>
              </a:lnSpc>
              <a:spcBef>
                <a:spcPts val="1800"/>
              </a:spcBef>
              <a:spcAft>
                <a:spcPts val="1800"/>
              </a:spcAft>
              <a:buSzPts val="2400"/>
              <a:buFont typeface="Noto Sans Symbols"/>
              <a:buChar char="▪"/>
            </a:pPr>
            <a:r>
              <a:rPr lang="en-US">
                <a:solidFill>
                  <a:srgbClr val="3F3F3F"/>
                </a:solidFill>
              </a:rPr>
              <a:t> Other resources to consider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2"/>
          <p:cNvSpPr txBox="1">
            <a:spLocks noGrp="1"/>
          </p:cNvSpPr>
          <p:nvPr>
            <p:ph type="body" idx="1"/>
          </p:nvPr>
        </p:nvSpPr>
        <p:spPr>
          <a:xfrm>
            <a:off x="330201" y="1387030"/>
            <a:ext cx="7453172" cy="469230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r>
              <a:rPr lang="en-US">
                <a:solidFill>
                  <a:srgbClr val="3F3F3F"/>
                </a:solidFill>
              </a:rPr>
              <a:t>Transition :</a:t>
            </a:r>
            <a:endParaRPr/>
          </a:p>
          <a:p>
            <a:pPr marL="347472" lvl="0" indent="-347472" algn="l" rtl="0">
              <a:lnSpc>
                <a:spcPct val="100000"/>
              </a:lnSpc>
              <a:spcBef>
                <a:spcPts val="1200"/>
              </a:spcBef>
              <a:spcAft>
                <a:spcPts val="0"/>
              </a:spcAft>
              <a:buSzPts val="2400"/>
              <a:buFont typeface="Noto Sans Symbols"/>
              <a:buChar char="▪"/>
            </a:pPr>
            <a:r>
              <a:rPr lang="en-US">
                <a:solidFill>
                  <a:srgbClr val="3F3F3F"/>
                </a:solidFill>
              </a:rPr>
              <a:t>Services are intended to prepare students to move from the world of school to the world of adulthood.</a:t>
            </a:r>
            <a:endParaRPr/>
          </a:p>
          <a:p>
            <a:pPr marL="347472" lvl="0" indent="-347472" algn="l" rtl="0">
              <a:lnSpc>
                <a:spcPct val="100000"/>
              </a:lnSpc>
              <a:spcBef>
                <a:spcPts val="1200"/>
              </a:spcBef>
              <a:spcAft>
                <a:spcPts val="0"/>
              </a:spcAft>
              <a:buSzPts val="2400"/>
              <a:buFont typeface="Noto Sans Symbols"/>
              <a:buChar char="▪"/>
            </a:pPr>
            <a:r>
              <a:rPr lang="en-US">
                <a:solidFill>
                  <a:srgbClr val="3F3F3F"/>
                </a:solidFill>
              </a:rPr>
              <a:t>Planning begins during high school at the latest.</a:t>
            </a:r>
            <a:endParaRPr/>
          </a:p>
          <a:p>
            <a:pPr marL="347472" lvl="0" indent="-347472" algn="l" rtl="0">
              <a:lnSpc>
                <a:spcPct val="100000"/>
              </a:lnSpc>
              <a:spcBef>
                <a:spcPts val="1200"/>
              </a:spcBef>
              <a:spcAft>
                <a:spcPts val="0"/>
              </a:spcAft>
              <a:buSzPts val="2400"/>
              <a:buFont typeface="Noto Sans Symbols"/>
              <a:buChar char="▪"/>
            </a:pPr>
            <a:r>
              <a:rPr lang="en-US">
                <a:solidFill>
                  <a:srgbClr val="3F3F3F"/>
                </a:solidFill>
              </a:rPr>
              <a:t>Must start by the time the student reaches age 16 as required by IDEA.</a:t>
            </a:r>
            <a:endParaRPr/>
          </a:p>
          <a:p>
            <a:pPr marL="347472" lvl="0" indent="-347472" algn="l" rtl="0">
              <a:lnSpc>
                <a:spcPct val="100000"/>
              </a:lnSpc>
              <a:spcBef>
                <a:spcPts val="1200"/>
              </a:spcBef>
              <a:spcAft>
                <a:spcPts val="0"/>
              </a:spcAft>
              <a:buSzPts val="2400"/>
              <a:buFont typeface="Noto Sans Symbols"/>
              <a:buChar char="▪"/>
            </a:pPr>
            <a:r>
              <a:rPr lang="en-US">
                <a:solidFill>
                  <a:srgbClr val="3F3F3F"/>
                </a:solidFill>
              </a:rPr>
              <a:t>Planning may start earlier if the ARD committee decides it would be appropriate.</a:t>
            </a:r>
            <a:endParaRPr/>
          </a:p>
          <a:p>
            <a:pPr marL="347472" lvl="0" indent="-347472" algn="l" rtl="0">
              <a:lnSpc>
                <a:spcPct val="100000"/>
              </a:lnSpc>
              <a:spcBef>
                <a:spcPts val="1200"/>
              </a:spcBef>
              <a:spcAft>
                <a:spcPts val="0"/>
              </a:spcAft>
              <a:buSzPts val="2400"/>
              <a:buFont typeface="Noto Sans Symbols"/>
              <a:buChar char="▪"/>
            </a:pPr>
            <a:r>
              <a:rPr lang="en-US">
                <a:solidFill>
                  <a:srgbClr val="3F3F3F"/>
                </a:solidFill>
              </a:rPr>
              <a:t>Planning takes place as part of developing the student’s IEP.</a:t>
            </a:r>
            <a:endParaRPr/>
          </a:p>
          <a:p>
            <a:pPr marL="266700" lvl="0" indent="-114300" algn="l" rtl="0">
              <a:lnSpc>
                <a:spcPct val="100000"/>
              </a:lnSpc>
              <a:spcBef>
                <a:spcPts val="2700"/>
              </a:spcBef>
              <a:spcAft>
                <a:spcPts val="0"/>
              </a:spcAft>
              <a:buClr>
                <a:srgbClr val="FFC000"/>
              </a:buClr>
              <a:buSzPts val="2400"/>
              <a:buFont typeface="Noto Sans Symbols"/>
              <a:buNone/>
            </a:pPr>
            <a:endParaRPr b="1"/>
          </a:p>
        </p:txBody>
      </p:sp>
      <p:sp>
        <p:nvSpPr>
          <p:cNvPr id="484" name="Google Shape;484;p62"/>
          <p:cNvSpPr txBox="1">
            <a:spLocks noGrp="1"/>
          </p:cNvSpPr>
          <p:nvPr>
            <p:ph type="sldNum" idx="12"/>
          </p:nvPr>
        </p:nvSpPr>
        <p:spPr>
          <a:xfrm>
            <a:off x="11772000" y="6238123"/>
            <a:ext cx="420000" cy="548440"/>
          </a:xfrm>
          <a:prstGeom prst="rect">
            <a:avLst/>
          </a:prstGeom>
          <a:solidFill>
            <a:srgbClr val="F2F2F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100"/>
              <a:buNone/>
            </a:pPr>
            <a:fld id="{00000000-1234-1234-1234-123412341234}" type="slidenum">
              <a:rPr lang="en-US"/>
              <a:t>9</a:t>
            </a:fld>
            <a:endParaRPr/>
          </a:p>
        </p:txBody>
      </p:sp>
      <p:sp>
        <p:nvSpPr>
          <p:cNvPr id="485" name="Google Shape;485;p62"/>
          <p:cNvSpPr txBox="1">
            <a:spLocks noGrp="1"/>
          </p:cNvSpPr>
          <p:nvPr>
            <p:ph type="body" idx="3"/>
          </p:nvPr>
        </p:nvSpPr>
        <p:spPr>
          <a:xfrm>
            <a:off x="330200" y="242888"/>
            <a:ext cx="4748213" cy="25287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Transition to Adulthood | Level 2</a:t>
            </a:r>
            <a:endParaRPr/>
          </a:p>
        </p:txBody>
      </p:sp>
      <p:sp>
        <p:nvSpPr>
          <p:cNvPr id="486" name="Google Shape;486;p62"/>
          <p:cNvSpPr txBox="1">
            <a:spLocks noGrp="1"/>
          </p:cNvSpPr>
          <p:nvPr>
            <p:ph type="body" idx="4"/>
          </p:nvPr>
        </p:nvSpPr>
        <p:spPr>
          <a:xfrm>
            <a:off x="330200" y="595314"/>
            <a:ext cx="7372706" cy="69216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US"/>
              <a:t>Review: Transition to Adulthood </a:t>
            </a:r>
            <a:endParaRPr/>
          </a:p>
        </p:txBody>
      </p:sp>
      <p:pic>
        <p:nvPicPr>
          <p:cNvPr id="487" name="Google Shape;487;p62"/>
          <p:cNvPicPr preferRelativeResize="0">
            <a:picLocks noGrp="1"/>
          </p:cNvPicPr>
          <p:nvPr>
            <p:ph type="pic" idx="2"/>
          </p:nvPr>
        </p:nvPicPr>
        <p:blipFill rotWithShape="1">
          <a:blip r:embed="rId3">
            <a:alphaModFix/>
          </a:blip>
          <a:srcRect/>
          <a:stretch/>
        </p:blipFill>
        <p:spPr>
          <a:xfrm flipH="1">
            <a:off x="7929675" y="0"/>
            <a:ext cx="3842323" cy="6217619"/>
          </a:xfrm>
          <a:prstGeom prst="rect">
            <a:avLst/>
          </a:prstGeom>
          <a:solidFill>
            <a:schemeClr val="dk1">
              <a:alpha val="69019"/>
            </a:schemeClr>
          </a:solidFill>
          <a:ln>
            <a:noFill/>
          </a:ln>
        </p:spPr>
      </p:pic>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2121E"/>
      </a:dk2>
      <a:lt2>
        <a:srgbClr val="F2F2F2"/>
      </a:lt2>
      <a:accent1>
        <a:srgbClr val="00B0F0"/>
      </a:accent1>
      <a:accent2>
        <a:srgbClr val="293992"/>
      </a:accent2>
      <a:accent3>
        <a:srgbClr val="00B050"/>
      </a:accent3>
      <a:accent4>
        <a:srgbClr val="FF8021"/>
      </a:accent4>
      <a:accent5>
        <a:srgbClr val="EC202A"/>
      </a:accent5>
      <a:accent6>
        <a:srgbClr val="F14124"/>
      </a:accent6>
      <a:hlink>
        <a:srgbClr val="5ECCF3"/>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TotalTime>
  <Words>1399</Words>
  <Application>Microsoft Office PowerPoint</Application>
  <PresentationFormat>Widescreen</PresentationFormat>
  <Paragraphs>143</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Georgia</vt:lpstr>
      <vt:lpstr>Noto Sans Symbols</vt:lpstr>
      <vt:lpstr>Times New Roman</vt:lpstr>
      <vt:lpstr>Office Theme</vt:lpstr>
      <vt:lpstr> Transition to Adulthood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to Adulthood</dc:title>
  <dc:creator>State Support</dc:creator>
  <cp:lastModifiedBy>Manthey, Cindy</cp:lastModifiedBy>
  <cp:revision>4</cp:revision>
  <dcterms:created xsi:type="dcterms:W3CDTF">2019-01-17T17:50:32Z</dcterms:created>
  <dcterms:modified xsi:type="dcterms:W3CDTF">2026-01-13T19:32:51Z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2018-08-01T18:58:27.2090037Z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